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9" r:id="rId3"/>
    <p:sldId id="261" r:id="rId4"/>
    <p:sldId id="337" r:id="rId5"/>
    <p:sldId id="340" r:id="rId6"/>
    <p:sldId id="351" r:id="rId7"/>
    <p:sldId id="276" r:id="rId8"/>
    <p:sldId id="258" r:id="rId9"/>
    <p:sldId id="338" r:id="rId10"/>
    <p:sldId id="333" r:id="rId11"/>
    <p:sldId id="352" r:id="rId12"/>
    <p:sldId id="353" r:id="rId13"/>
    <p:sldId id="354" r:id="rId14"/>
    <p:sldId id="334" r:id="rId15"/>
    <p:sldId id="368" r:id="rId16"/>
    <p:sldId id="342" r:id="rId17"/>
    <p:sldId id="343" r:id="rId18"/>
    <p:sldId id="380" r:id="rId19"/>
    <p:sldId id="381" r:id="rId20"/>
    <p:sldId id="277" r:id="rId21"/>
    <p:sldId id="382" r:id="rId22"/>
    <p:sldId id="260" r:id="rId23"/>
    <p:sldId id="278" r:id="rId24"/>
    <p:sldId id="279" r:id="rId25"/>
    <p:sldId id="280" r:id="rId26"/>
    <p:sldId id="385" r:id="rId27"/>
    <p:sldId id="262" r:id="rId28"/>
    <p:sldId id="270" r:id="rId29"/>
    <p:sldId id="275" r:id="rId30"/>
  </p:sldIdLst>
  <p:sldSz cx="12192000" cy="6858000"/>
  <p:notesSz cx="9866313" cy="673576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1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7" d="100"/>
          <a:sy n="117" d="100"/>
        </p:scale>
        <p:origin x="208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A9234B-4550-4842-8093-6B3BF6265266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332C51-60CC-4E5B-8001-F8BD83054472}">
      <dgm:prSet phldrT="[Κείμενο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l-GR" sz="1400" dirty="0"/>
            <a:t>Ποιος υποβάλλει;</a:t>
          </a:r>
          <a:endParaRPr lang="en-US" sz="1400" dirty="0"/>
        </a:p>
      </dgm:t>
    </dgm:pt>
    <dgm:pt modelId="{83C7B1A8-62F6-4221-AE31-41C52FF7C040}" type="parTrans" cxnId="{8F87ED0A-7FCE-4D6E-A403-DBD7473A64E9}">
      <dgm:prSet/>
      <dgm:spPr/>
      <dgm:t>
        <a:bodyPr/>
        <a:lstStyle/>
        <a:p>
          <a:endParaRPr lang="en-US"/>
        </a:p>
      </dgm:t>
    </dgm:pt>
    <dgm:pt modelId="{3C0C23DA-7D96-41D6-B387-3DC193975CA3}" type="sibTrans" cxnId="{8F87ED0A-7FCE-4D6E-A403-DBD7473A64E9}">
      <dgm:prSet/>
      <dgm:spPr/>
      <dgm:t>
        <a:bodyPr/>
        <a:lstStyle/>
        <a:p>
          <a:endParaRPr lang="en-US"/>
        </a:p>
      </dgm:t>
    </dgm:pt>
    <dgm:pt modelId="{B00ECBB0-C949-4F74-8E0E-9AC0FBD60950}">
      <dgm:prSet phldrT="[Κείμενο]" custT="1"/>
      <dgm:spPr/>
      <dgm:t>
        <a:bodyPr/>
        <a:lstStyle/>
        <a:p>
          <a:pPr algn="just"/>
          <a:r>
            <a: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O </a:t>
          </a:r>
          <a:r>
            <a:rPr lang="el-GR" sz="16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αιτών/συντονιστής</a:t>
          </a:r>
          <a:r>
            <a: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 </a:t>
          </a:r>
          <a:r>
            <a:rPr lang="el-GR" sz="16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μπορεί να είναι οποιοσδήποτε </a:t>
          </a:r>
          <a:r>
            <a:rPr lang="el-GR" sz="16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συμμετέχων οργανισμός εγκατεστημένος σε κράτος μέλος της ΕΕ ή τρίτη χώρα που συνδέεται με το Πρόγραμμα. Αυτός ο οργανισμός αιτείται </a:t>
          </a:r>
          <a:r>
            <a:rPr lang="el-GR" sz="16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εκ μέρους της σύμπραξης για λογαριασμό όλων</a:t>
          </a:r>
          <a:endParaRPr lang="en-US" sz="16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D0539B3A-89B4-4919-A736-A30C1FDE1907}" type="parTrans" cxnId="{AD9BE778-4D9F-4BA1-881F-6D9DD6A80828}">
      <dgm:prSet/>
      <dgm:spPr/>
      <dgm:t>
        <a:bodyPr/>
        <a:lstStyle/>
        <a:p>
          <a:endParaRPr lang="en-US"/>
        </a:p>
      </dgm:t>
    </dgm:pt>
    <dgm:pt modelId="{DD0ED228-3866-4755-AB90-B01BC18F7913}" type="sibTrans" cxnId="{AD9BE778-4D9F-4BA1-881F-6D9DD6A80828}">
      <dgm:prSet/>
      <dgm:spPr/>
      <dgm:t>
        <a:bodyPr/>
        <a:lstStyle/>
        <a:p>
          <a:endParaRPr lang="en-US"/>
        </a:p>
      </dgm:t>
    </dgm:pt>
    <dgm:pt modelId="{184915C7-755A-419E-9964-9390C4BE31CE}">
      <dgm:prSet phldrT="[Κείμενο]" custT="1"/>
      <dgm:spPr>
        <a:solidFill>
          <a:srgbClr val="00B050"/>
        </a:solidFill>
      </dgm:spPr>
      <dgm:t>
        <a:bodyPr/>
        <a:lstStyle/>
        <a:p>
          <a:r>
            <a:rPr lang="el-GR" sz="1400" dirty="0"/>
            <a:t>Ποιοι είναι επιλέξιμοι</a:t>
          </a:r>
          <a:r>
            <a:rPr lang="el-GR" sz="1200" dirty="0"/>
            <a:t>;</a:t>
          </a:r>
          <a:endParaRPr lang="en-US" sz="1200" dirty="0"/>
        </a:p>
      </dgm:t>
    </dgm:pt>
    <dgm:pt modelId="{5CE59257-5334-49AA-81BA-FD505C8A551E}" type="parTrans" cxnId="{37921F24-939B-4C23-B836-E83DEACD4BB8}">
      <dgm:prSet/>
      <dgm:spPr/>
      <dgm:t>
        <a:bodyPr/>
        <a:lstStyle/>
        <a:p>
          <a:endParaRPr lang="en-US"/>
        </a:p>
      </dgm:t>
    </dgm:pt>
    <dgm:pt modelId="{CB854A27-2785-4DBF-A5E0-80FE6B1B5463}" type="sibTrans" cxnId="{37921F24-939B-4C23-B836-E83DEACD4BB8}">
      <dgm:prSet/>
      <dgm:spPr/>
      <dgm:t>
        <a:bodyPr/>
        <a:lstStyle/>
        <a:p>
          <a:endParaRPr lang="en-US"/>
        </a:p>
      </dgm:t>
    </dgm:pt>
    <dgm:pt modelId="{A8434120-3F7F-4168-9D00-4CD1D69413FC}">
      <dgm:prSet phldrT="[Κείμενο]" custT="1"/>
      <dgm:spPr/>
      <dgm:t>
        <a:bodyPr/>
        <a:lstStyle/>
        <a:p>
          <a:pPr algn="l"/>
          <a:endParaRPr lang="en-US" sz="12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8E9593E3-9F46-4DA0-B3C9-4112C0AB8D97}" type="parTrans" cxnId="{0876EC81-4D49-4A95-BEB5-5C79D4D18424}">
      <dgm:prSet/>
      <dgm:spPr/>
      <dgm:t>
        <a:bodyPr/>
        <a:lstStyle/>
        <a:p>
          <a:endParaRPr lang="en-US"/>
        </a:p>
      </dgm:t>
    </dgm:pt>
    <dgm:pt modelId="{09542DDF-F91A-4EB7-884D-46FB56225A87}" type="sibTrans" cxnId="{0876EC81-4D49-4A95-BEB5-5C79D4D18424}">
      <dgm:prSet/>
      <dgm:spPr/>
      <dgm:t>
        <a:bodyPr/>
        <a:lstStyle/>
        <a:p>
          <a:endParaRPr lang="en-US"/>
        </a:p>
      </dgm:t>
    </dgm:pt>
    <dgm:pt modelId="{1C18E446-3453-4C06-AF1A-C9E7E7695BC1}">
      <dgm:prSet phldrT="[Κείμενο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l-GR" sz="1400" dirty="0"/>
            <a:t>Πόσοι συμμετέχουν;</a:t>
          </a:r>
          <a:endParaRPr lang="en-US" sz="1400" dirty="0"/>
        </a:p>
      </dgm:t>
    </dgm:pt>
    <dgm:pt modelId="{C8C689A0-1CB9-42BB-BDB2-156A4287D538}" type="parTrans" cxnId="{5C7965BB-D52C-4B0D-A1D4-F35F4837AA20}">
      <dgm:prSet/>
      <dgm:spPr/>
      <dgm:t>
        <a:bodyPr/>
        <a:lstStyle/>
        <a:p>
          <a:endParaRPr lang="en-US"/>
        </a:p>
      </dgm:t>
    </dgm:pt>
    <dgm:pt modelId="{9885DB41-F4F5-4A61-8B00-0CB5905072FF}" type="sibTrans" cxnId="{5C7965BB-D52C-4B0D-A1D4-F35F4837AA20}">
      <dgm:prSet/>
      <dgm:spPr/>
      <dgm:t>
        <a:bodyPr/>
        <a:lstStyle/>
        <a:p>
          <a:endParaRPr lang="en-US"/>
        </a:p>
      </dgm:t>
    </dgm:pt>
    <dgm:pt modelId="{09BE07C6-7A8D-41C7-962A-A02F46BF129D}">
      <dgm:prSet phldrT="[Κείμενο]" custT="1"/>
      <dgm:spPr/>
      <dgm:t>
        <a:bodyPr/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l-GR" sz="1400" kern="1200" dirty="0">
              <a:solidFill>
                <a:schemeClr val="tx1"/>
              </a:solidFill>
            </a:rPr>
            <a:t>Κατ’ ελάχιστον 3 οργανισμοί από 3 διαφορετικές χώρες:</a:t>
          </a:r>
          <a:endParaRPr lang="en-US" sz="1400" kern="1200" dirty="0">
            <a:solidFill>
              <a:schemeClr val="tx1"/>
            </a:solidFill>
          </a:endParaRPr>
        </a:p>
      </dgm:t>
    </dgm:pt>
    <dgm:pt modelId="{63DED237-5201-4B70-B9E7-99F6C6C8BD3D}" type="parTrans" cxnId="{9CEB82D0-8F33-464D-960A-7A90A6DEF238}">
      <dgm:prSet/>
      <dgm:spPr/>
      <dgm:t>
        <a:bodyPr/>
        <a:lstStyle/>
        <a:p>
          <a:endParaRPr lang="en-US"/>
        </a:p>
      </dgm:t>
    </dgm:pt>
    <dgm:pt modelId="{D042FA6D-DD97-4EEB-B8D0-9A93429990C8}" type="sibTrans" cxnId="{9CEB82D0-8F33-464D-960A-7A90A6DEF238}">
      <dgm:prSet/>
      <dgm:spPr/>
      <dgm:t>
        <a:bodyPr/>
        <a:lstStyle/>
        <a:p>
          <a:endParaRPr lang="en-US"/>
        </a:p>
      </dgm:t>
    </dgm:pt>
    <dgm:pt modelId="{09FA8694-79C9-4BFE-8353-A3864654E925}">
      <dgm:prSet phldrT="[Κείμενο]" custT="1"/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1200" kern="1200" dirty="0">
            <a:solidFill>
              <a:schemeClr val="tx1"/>
            </a:solidFill>
          </a:endParaRPr>
        </a:p>
      </dgm:t>
    </dgm:pt>
    <dgm:pt modelId="{3B5ABC88-264E-4E2C-B5E7-8C204455C9FA}" type="parTrans" cxnId="{C99CD12D-EFFA-46D0-8B5F-0EE1E1F6F01C}">
      <dgm:prSet/>
      <dgm:spPr/>
      <dgm:t>
        <a:bodyPr/>
        <a:lstStyle/>
        <a:p>
          <a:endParaRPr lang="el-GR"/>
        </a:p>
      </dgm:t>
    </dgm:pt>
    <dgm:pt modelId="{6A3AF4A1-0344-4EC6-84D1-F94D229AD2BE}" type="sibTrans" cxnId="{C99CD12D-EFFA-46D0-8B5F-0EE1E1F6F01C}">
      <dgm:prSet/>
      <dgm:spPr/>
      <dgm:t>
        <a:bodyPr/>
        <a:lstStyle/>
        <a:p>
          <a:endParaRPr lang="el-GR"/>
        </a:p>
      </dgm:t>
    </dgm:pt>
    <dgm:pt modelId="{A1F51C03-F566-4E98-9C5F-1E09D603B989}">
      <dgm:prSet custT="1"/>
      <dgm:spPr/>
      <dgm:t>
        <a:bodyPr/>
        <a:lstStyle/>
        <a:p>
          <a:pPr algn="l"/>
          <a:endParaRPr lang="el-GR" sz="20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6201A10F-24B3-422A-955F-CB4B8CF66CD1}" type="parTrans" cxnId="{D3CEAA25-0952-4116-B110-E3F768F35537}">
      <dgm:prSet/>
      <dgm:spPr/>
      <dgm:t>
        <a:bodyPr/>
        <a:lstStyle/>
        <a:p>
          <a:endParaRPr lang="el-GR"/>
        </a:p>
      </dgm:t>
    </dgm:pt>
    <dgm:pt modelId="{AC9F2514-D6C7-49BD-BF2F-22563EBA960A}" type="sibTrans" cxnId="{D3CEAA25-0952-4116-B110-E3F768F35537}">
      <dgm:prSet/>
      <dgm:spPr/>
      <dgm:t>
        <a:bodyPr/>
        <a:lstStyle/>
        <a:p>
          <a:endParaRPr lang="el-GR"/>
        </a:p>
      </dgm:t>
    </dgm:pt>
    <dgm:pt modelId="{AB5B75D6-1D86-4D3C-92CA-39DAD3E408CB}">
      <dgm:prSet custT="1"/>
      <dgm:spPr/>
      <dgm:t>
        <a:bodyPr/>
        <a:lstStyle/>
        <a:p>
          <a:pPr algn="l"/>
          <a:endParaRPr lang="el-GR" sz="20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9F1D0659-3C5A-468E-9D7B-D50066710F2A}" type="parTrans" cxnId="{C6031603-2F2A-4376-BC16-C95B85155E91}">
      <dgm:prSet/>
      <dgm:spPr/>
      <dgm:t>
        <a:bodyPr/>
        <a:lstStyle/>
        <a:p>
          <a:endParaRPr lang="el-GR"/>
        </a:p>
      </dgm:t>
    </dgm:pt>
    <dgm:pt modelId="{8C85FD16-D46D-412F-BF8F-C65908DD7FC0}" type="sibTrans" cxnId="{C6031603-2F2A-4376-BC16-C95B85155E91}">
      <dgm:prSet/>
      <dgm:spPr/>
      <dgm:t>
        <a:bodyPr/>
        <a:lstStyle/>
        <a:p>
          <a:endParaRPr lang="el-GR"/>
        </a:p>
      </dgm:t>
    </dgm:pt>
    <dgm:pt modelId="{2E9A9C2F-7C6B-4FD3-B356-A0DD9B9E7C6C}">
      <dgm:prSet custT="1"/>
      <dgm:spPr/>
      <dgm:t>
        <a:bodyPr/>
        <a:lstStyle/>
        <a:p>
          <a:pPr algn="l"/>
          <a:endParaRPr lang="el-GR" sz="20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FE54A2AE-9FD1-48AC-9614-FF3757E0CD0C}" type="parTrans" cxnId="{0924524C-4998-4A17-B89F-3CEB5B77F673}">
      <dgm:prSet/>
      <dgm:spPr/>
      <dgm:t>
        <a:bodyPr/>
        <a:lstStyle/>
        <a:p>
          <a:endParaRPr lang="el-GR"/>
        </a:p>
      </dgm:t>
    </dgm:pt>
    <dgm:pt modelId="{F0000394-A5DC-484F-AC57-212322B6BB5F}" type="sibTrans" cxnId="{0924524C-4998-4A17-B89F-3CEB5B77F673}">
      <dgm:prSet/>
      <dgm:spPr/>
      <dgm:t>
        <a:bodyPr/>
        <a:lstStyle/>
        <a:p>
          <a:endParaRPr lang="el-GR"/>
        </a:p>
      </dgm:t>
    </dgm:pt>
    <dgm:pt modelId="{48B623DC-E2F8-4428-B4F8-8AA82A39BE6E}">
      <dgm:prSet phldrT="[Κείμενο]" custT="1"/>
      <dgm:spPr/>
      <dgm:t>
        <a:bodyPr/>
        <a:lstStyle/>
        <a:p>
          <a:pPr algn="l"/>
          <a:r>
            <a:rPr lang="el-GR" sz="1600" kern="1200" dirty="0">
              <a:solidFill>
                <a:schemeClr val="tx2"/>
              </a:solidFill>
              <a:latin typeface="Calibri" panose="020F0502020204030204"/>
              <a:ea typeface="+mn-ea"/>
              <a:cs typeface="+mn-cs"/>
            </a:rPr>
            <a:t>Για να είναι επιλέξιμοι, οι αιτούντες οργανισμοί πρέπει να έχουν ιδρυθεί για τουλάχιστον 2 χρόνια πριν από την προθεσμία υποβολής αιτήσεων</a:t>
          </a:r>
          <a:endParaRPr lang="en-US" sz="1600" kern="1200" dirty="0">
            <a:solidFill>
              <a:schemeClr val="tx2"/>
            </a:solidFill>
            <a:latin typeface="Calibri" panose="020F0502020204030204"/>
            <a:ea typeface="+mn-ea"/>
            <a:cs typeface="+mn-cs"/>
          </a:endParaRPr>
        </a:p>
      </dgm:t>
    </dgm:pt>
    <dgm:pt modelId="{1A7EB932-A631-477A-88AE-763F6DACD088}" type="parTrans" cxnId="{EDBFEF30-93D7-4A63-8AE8-B90067B4057F}">
      <dgm:prSet/>
      <dgm:spPr/>
      <dgm:t>
        <a:bodyPr/>
        <a:lstStyle/>
        <a:p>
          <a:endParaRPr lang="el-GR"/>
        </a:p>
      </dgm:t>
    </dgm:pt>
    <dgm:pt modelId="{8F71AE79-E8E5-4442-B0A2-29A56851F06B}" type="sibTrans" cxnId="{EDBFEF30-93D7-4A63-8AE8-B90067B4057F}">
      <dgm:prSet/>
      <dgm:spPr/>
      <dgm:t>
        <a:bodyPr/>
        <a:lstStyle/>
        <a:p>
          <a:endParaRPr lang="el-GR"/>
        </a:p>
      </dgm:t>
    </dgm:pt>
    <dgm:pt modelId="{A6DAC208-2333-4B02-867C-1CFA374BBD0A}">
      <dgm:prSet custT="1"/>
      <dgm:spPr/>
      <dgm:t>
        <a:bodyPr/>
        <a:lstStyle/>
        <a:p>
          <a:pPr algn="just"/>
          <a:r>
            <a:rPr lang="el-GR" sz="14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Κάθε είδους οργανισμός από τα κράτη μέλη της ΕΕ και τις τρίτες χώρες συνδεδεμένες με το Πρόγραμμα μπορεί να λάβει  μέρος είτε ως Συντονιστής/Αιτών, είτε ως Εταίρος.</a:t>
          </a:r>
        </a:p>
      </dgm:t>
    </dgm:pt>
    <dgm:pt modelId="{527320AA-6BEE-4278-B1D5-7C3EA05D6FC9}" type="parTrans" cxnId="{D019C758-B09D-4071-B7A4-2FA0F7BB11A9}">
      <dgm:prSet/>
      <dgm:spPr/>
      <dgm:t>
        <a:bodyPr/>
        <a:lstStyle/>
        <a:p>
          <a:endParaRPr lang="el-GR"/>
        </a:p>
      </dgm:t>
    </dgm:pt>
    <dgm:pt modelId="{236ECFF2-266C-42E5-98CA-16E4F0E14B53}" type="sibTrans" cxnId="{D019C758-B09D-4071-B7A4-2FA0F7BB11A9}">
      <dgm:prSet/>
      <dgm:spPr/>
      <dgm:t>
        <a:bodyPr/>
        <a:lstStyle/>
        <a:p>
          <a:endParaRPr lang="el-GR"/>
        </a:p>
      </dgm:t>
    </dgm:pt>
    <dgm:pt modelId="{757FB29E-BB5E-49DD-922F-C98ED79279FE}">
      <dgm:prSet custT="1"/>
      <dgm:spPr/>
      <dgm:t>
        <a:bodyPr/>
        <a:lstStyle/>
        <a:p>
          <a:pPr algn="l"/>
          <a:endParaRPr lang="el-GR" sz="20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16809696-F707-4020-8154-185CC257BEB6}" type="parTrans" cxnId="{AB00C7E1-6234-41F0-ABEB-3F08F6DB6BDB}">
      <dgm:prSet/>
      <dgm:spPr/>
      <dgm:t>
        <a:bodyPr/>
        <a:lstStyle/>
        <a:p>
          <a:endParaRPr lang="el-GR"/>
        </a:p>
      </dgm:t>
    </dgm:pt>
    <dgm:pt modelId="{3D2A4224-7FEA-4118-89CC-65169D17D3D5}" type="sibTrans" cxnId="{AB00C7E1-6234-41F0-ABEB-3F08F6DB6BDB}">
      <dgm:prSet/>
      <dgm:spPr/>
      <dgm:t>
        <a:bodyPr/>
        <a:lstStyle/>
        <a:p>
          <a:endParaRPr lang="el-GR"/>
        </a:p>
      </dgm:t>
    </dgm:pt>
    <dgm:pt modelId="{CAC61565-F542-4BF3-9F61-B51A53598DBB}">
      <dgm:prSet phldrT="[Κείμενο]" custT="1"/>
      <dgm:spPr/>
      <dgm:t>
        <a:bodyPr/>
        <a:lstStyle/>
        <a:p>
          <a:pPr algn="l"/>
          <a:endParaRPr lang="en-US" sz="20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947F7A67-A5D7-49DC-BAEB-0EC46E98EB56}" type="parTrans" cxnId="{5F0F6FC0-D38A-4172-8CC0-AE259A34007E}">
      <dgm:prSet/>
      <dgm:spPr/>
      <dgm:t>
        <a:bodyPr/>
        <a:lstStyle/>
        <a:p>
          <a:endParaRPr lang="el-GR"/>
        </a:p>
      </dgm:t>
    </dgm:pt>
    <dgm:pt modelId="{A30EC562-B56D-4B73-88A0-DD187FE988FD}" type="sibTrans" cxnId="{5F0F6FC0-D38A-4172-8CC0-AE259A34007E}">
      <dgm:prSet/>
      <dgm:spPr/>
      <dgm:t>
        <a:bodyPr/>
        <a:lstStyle/>
        <a:p>
          <a:endParaRPr lang="el-GR"/>
        </a:p>
      </dgm:t>
    </dgm:pt>
    <dgm:pt modelId="{2405EF3D-6CCC-45CF-9A54-269CEED44B18}">
      <dgm:prSet custT="1"/>
      <dgm:spPr/>
      <dgm:t>
        <a:bodyPr/>
        <a:lstStyle/>
        <a:p>
          <a:pPr algn="just"/>
          <a:r>
            <a:rPr lang="el-GR" sz="14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Κάθε είδους  δημόσιος ή ιδιωτικός οργανισμός από τις τρίτες χώρες μη συνδεδεμένες με το Πρόγραμμα μπορεί να λάβει μέρος, μόνο ως  Εταίρος.</a:t>
          </a:r>
        </a:p>
      </dgm:t>
    </dgm:pt>
    <dgm:pt modelId="{12CA72E2-9A0E-4DA1-BEA3-832491AA3F1C}" type="parTrans" cxnId="{AB58A9EA-FF8D-4239-9DE0-F60F4CD68DD8}">
      <dgm:prSet/>
      <dgm:spPr/>
      <dgm:t>
        <a:bodyPr/>
        <a:lstStyle/>
        <a:p>
          <a:endParaRPr lang="el-GR"/>
        </a:p>
      </dgm:t>
    </dgm:pt>
    <dgm:pt modelId="{36C1918B-0DA7-4778-AE0B-7F30C446ED58}" type="sibTrans" cxnId="{AB58A9EA-FF8D-4239-9DE0-F60F4CD68DD8}">
      <dgm:prSet/>
      <dgm:spPr/>
      <dgm:t>
        <a:bodyPr/>
        <a:lstStyle/>
        <a:p>
          <a:endParaRPr lang="el-GR"/>
        </a:p>
      </dgm:t>
    </dgm:pt>
    <dgm:pt modelId="{F64E4EBE-D2DE-4109-BB7E-18E39375851E}">
      <dgm:prSet custT="1"/>
      <dgm:spPr/>
      <dgm:t>
        <a:bodyPr/>
        <a:lstStyle/>
        <a:p>
          <a:pPr algn="just"/>
          <a:r>
            <a:rPr lang="el-GR" sz="14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Οι οργανισμοί από τις τρίτες χώρες μη συνδεδεμένες με το Πρόγραμμα μπορούν να μετέχουν, αρκεί η συμμετοχή τους να έχει ξεκάθαρη προστιθέμενη αξία για το σχέδιο – **διαφορετικά ο  οργανισμός αποκλείεται από το σχέδιο **.</a:t>
          </a:r>
        </a:p>
      </dgm:t>
    </dgm:pt>
    <dgm:pt modelId="{53066200-6223-48DC-A88F-BC56AF5DF495}" type="parTrans" cxnId="{9FD6F033-0488-4B89-B1DC-78652F0ED095}">
      <dgm:prSet/>
      <dgm:spPr/>
      <dgm:t>
        <a:bodyPr/>
        <a:lstStyle/>
        <a:p>
          <a:endParaRPr lang="el-GR"/>
        </a:p>
      </dgm:t>
    </dgm:pt>
    <dgm:pt modelId="{8D678A53-1CF4-4B64-8891-17BC80A4ABE3}" type="sibTrans" cxnId="{9FD6F033-0488-4B89-B1DC-78652F0ED095}">
      <dgm:prSet/>
      <dgm:spPr/>
      <dgm:t>
        <a:bodyPr/>
        <a:lstStyle/>
        <a:p>
          <a:endParaRPr lang="el-GR"/>
        </a:p>
      </dgm:t>
    </dgm:pt>
    <dgm:pt modelId="{D1444053-5E57-43FD-8475-01033852B009}">
      <dgm:prSet custT="1"/>
      <dgm:spPr/>
      <dgm:t>
        <a:bodyPr/>
        <a:lstStyle/>
        <a:p>
          <a:pPr algn="l"/>
          <a:endParaRPr lang="el-GR" sz="12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37035462-92CC-49B3-B229-8A8153F95CEC}" type="parTrans" cxnId="{450CB8DD-3779-441A-8B3A-96AE0E405935}">
      <dgm:prSet/>
      <dgm:spPr/>
      <dgm:t>
        <a:bodyPr/>
        <a:lstStyle/>
        <a:p>
          <a:endParaRPr lang="el-GR"/>
        </a:p>
      </dgm:t>
    </dgm:pt>
    <dgm:pt modelId="{C11A1617-76AE-49DA-B1AA-9724FD20BD58}" type="sibTrans" cxnId="{450CB8DD-3779-441A-8B3A-96AE0E405935}">
      <dgm:prSet/>
      <dgm:spPr/>
      <dgm:t>
        <a:bodyPr/>
        <a:lstStyle/>
        <a:p>
          <a:endParaRPr lang="el-GR"/>
        </a:p>
      </dgm:t>
    </dgm:pt>
    <dgm:pt modelId="{817A7DE9-BE12-4E4C-9168-941D6499514D}">
      <dgm:prSet custT="1"/>
      <dgm:spPr/>
      <dgm:t>
        <a:bodyPr/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l-GR" sz="1400" kern="1200" dirty="0">
              <a:solidFill>
                <a:schemeClr val="tx1"/>
              </a:solidFill>
            </a:rPr>
            <a:t>Νορβηγία, Ισλανδία, Λιχτενστάιν, Δημοκρατία της Βόρειας Μακεδονίας, Σερβία και Τουρκία  (= τρίτες χώρες συνδεδεμένες με το Πρόγραμμα)</a:t>
          </a:r>
        </a:p>
      </dgm:t>
    </dgm:pt>
    <dgm:pt modelId="{A09E0E94-6FE7-44B5-9FB8-DB34AD73AD00}" type="parTrans" cxnId="{015C2591-BDDC-4DA9-98AB-DD1E40158D5B}">
      <dgm:prSet/>
      <dgm:spPr/>
      <dgm:t>
        <a:bodyPr/>
        <a:lstStyle/>
        <a:p>
          <a:endParaRPr lang="el-GR"/>
        </a:p>
      </dgm:t>
    </dgm:pt>
    <dgm:pt modelId="{5FC67810-0894-45E1-8578-F309E649F7CF}" type="sibTrans" cxnId="{015C2591-BDDC-4DA9-98AB-DD1E40158D5B}">
      <dgm:prSet/>
      <dgm:spPr/>
      <dgm:t>
        <a:bodyPr/>
        <a:lstStyle/>
        <a:p>
          <a:endParaRPr lang="el-GR"/>
        </a:p>
      </dgm:t>
    </dgm:pt>
    <dgm:pt modelId="{31570CA0-F488-4BC0-B730-9DF6B4A34FF4}">
      <dgm:prSet custT="1"/>
      <dgm:spPr/>
      <dgm:t>
        <a:bodyPr/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l-GR" sz="1400" kern="1200" dirty="0">
              <a:solidFill>
                <a:srgbClr val="1F497D"/>
              </a:solidFill>
              <a:latin typeface="Calibri" panose="020F0502020204030204"/>
              <a:ea typeface="+mn-ea"/>
              <a:cs typeface="+mn-cs"/>
            </a:rPr>
            <a:t>Για αιτήσεις που υποβάλλονται σε Εθνικές Μονάδες στους τομείς της σχολικής εκπαίδευσης, επαγγελματικής εκπαίδευσης και κατάρτισης, εκπαίδευση ενηλίκων και νεολαία, ο </a:t>
          </a:r>
          <a:r>
            <a:rPr lang="el-GR" sz="1400" u="sng" kern="1200" dirty="0">
              <a:solidFill>
                <a:srgbClr val="1F497D"/>
              </a:solidFill>
              <a:latin typeface="Calibri" panose="020F0502020204030204"/>
              <a:ea typeface="+mn-ea"/>
              <a:cs typeface="+mn-cs"/>
            </a:rPr>
            <a:t>ίδιος οργανισμός δεν μπορεί να συμμετέχει σε περισσότερες από 10 αιτήσεις συνολικά ανά προθεσμία, είτε ως αιτών είτε ως εταίρος</a:t>
          </a:r>
          <a:r>
            <a:rPr lang="el-GR" sz="1400" kern="1200" dirty="0">
              <a:solidFill>
                <a:srgbClr val="1F497D"/>
              </a:solidFill>
              <a:latin typeface="Calibri" panose="020F0502020204030204"/>
              <a:ea typeface="+mn-ea"/>
              <a:cs typeface="+mn-cs"/>
            </a:rPr>
            <a:t>.</a:t>
          </a:r>
        </a:p>
      </dgm:t>
    </dgm:pt>
    <dgm:pt modelId="{4ABA8305-98C6-4B01-9064-C956E850600B}" type="parTrans" cxnId="{88B2D417-D1E9-4A14-9111-9E25A49D5937}">
      <dgm:prSet/>
      <dgm:spPr/>
      <dgm:t>
        <a:bodyPr/>
        <a:lstStyle/>
        <a:p>
          <a:endParaRPr lang="el-GR"/>
        </a:p>
      </dgm:t>
    </dgm:pt>
    <dgm:pt modelId="{97F20D6B-9886-461B-B498-6176A47319C5}" type="sibTrans" cxnId="{88B2D417-D1E9-4A14-9111-9E25A49D5937}">
      <dgm:prSet/>
      <dgm:spPr/>
      <dgm:t>
        <a:bodyPr/>
        <a:lstStyle/>
        <a:p>
          <a:endParaRPr lang="el-GR"/>
        </a:p>
      </dgm:t>
    </dgm:pt>
    <dgm:pt modelId="{F7A29F09-189A-49BB-8B3D-8457C8AE4346}">
      <dgm:prSet phldrT="[Κείμενο]" custT="1"/>
      <dgm:spPr/>
      <dgm:t>
        <a:bodyPr/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l-GR" sz="1400" kern="1200" dirty="0">
              <a:solidFill>
                <a:schemeClr val="tx1"/>
              </a:solidFill>
            </a:rPr>
            <a:t>Κράτη Μέλη της ΕΕ, και/ή</a:t>
          </a:r>
          <a:endParaRPr lang="en-US" sz="1400" kern="1200" dirty="0">
            <a:solidFill>
              <a:schemeClr val="tx1"/>
            </a:solidFill>
          </a:endParaRPr>
        </a:p>
      </dgm:t>
    </dgm:pt>
    <dgm:pt modelId="{2D2DACD6-A803-4E90-97B4-40E5D3822A3D}" type="parTrans" cxnId="{8E272312-ECA0-4CFC-B0BA-4EF0E3133A2F}">
      <dgm:prSet/>
      <dgm:spPr/>
      <dgm:t>
        <a:bodyPr/>
        <a:lstStyle/>
        <a:p>
          <a:endParaRPr lang="el-GR"/>
        </a:p>
      </dgm:t>
    </dgm:pt>
    <dgm:pt modelId="{C1BF268E-23FB-4763-AFFF-4C7E1C9A3629}" type="sibTrans" cxnId="{8E272312-ECA0-4CFC-B0BA-4EF0E3133A2F}">
      <dgm:prSet/>
      <dgm:spPr/>
      <dgm:t>
        <a:bodyPr/>
        <a:lstStyle/>
        <a:p>
          <a:endParaRPr lang="el-GR"/>
        </a:p>
      </dgm:t>
    </dgm:pt>
    <dgm:pt modelId="{B82F8E3F-5510-4FF9-A7EF-208A825FE6C5}">
      <dgm:prSet custT="1"/>
      <dgm:spPr/>
      <dgm:t>
        <a:bodyPr/>
        <a:lstStyle/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l-GR" sz="1000" kern="1200" dirty="0">
            <a:solidFill>
              <a:schemeClr val="accent1"/>
            </a:solidFill>
          </a:endParaRPr>
        </a:p>
      </dgm:t>
    </dgm:pt>
    <dgm:pt modelId="{6794D36B-7021-4975-A1C2-BFB724A1A06E}" type="parTrans" cxnId="{4EACE9F5-2816-4930-9F10-3D72ADF482A8}">
      <dgm:prSet/>
      <dgm:spPr/>
      <dgm:t>
        <a:bodyPr/>
        <a:lstStyle/>
        <a:p>
          <a:endParaRPr lang="el-GR"/>
        </a:p>
      </dgm:t>
    </dgm:pt>
    <dgm:pt modelId="{B439C2C9-58E6-472E-A4E2-DDB156570BEA}" type="sibTrans" cxnId="{4EACE9F5-2816-4930-9F10-3D72ADF482A8}">
      <dgm:prSet/>
      <dgm:spPr/>
      <dgm:t>
        <a:bodyPr/>
        <a:lstStyle/>
        <a:p>
          <a:endParaRPr lang="el-GR"/>
        </a:p>
      </dgm:t>
    </dgm:pt>
    <dgm:pt modelId="{E9E67562-B09D-47FB-B98A-BAD9C6951554}">
      <dgm:prSet phldrT="[Κείμενο]" custT="1"/>
      <dgm:spPr/>
      <dgm:t>
        <a:bodyPr/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1400" kern="1200" dirty="0">
            <a:solidFill>
              <a:schemeClr val="tx1"/>
            </a:solidFill>
          </a:endParaRPr>
        </a:p>
      </dgm:t>
    </dgm:pt>
    <dgm:pt modelId="{4440A31E-EAF1-4E24-AB6A-2F207CD308A1}" type="parTrans" cxnId="{1306B025-DC09-4938-A34F-3FAB59F6C217}">
      <dgm:prSet/>
      <dgm:spPr/>
      <dgm:t>
        <a:bodyPr/>
        <a:lstStyle/>
        <a:p>
          <a:endParaRPr lang="el-GR"/>
        </a:p>
      </dgm:t>
    </dgm:pt>
    <dgm:pt modelId="{0793DBA7-5DDB-404E-B957-4C2A2109B219}" type="sibTrans" cxnId="{1306B025-DC09-4938-A34F-3FAB59F6C217}">
      <dgm:prSet/>
      <dgm:spPr/>
      <dgm:t>
        <a:bodyPr/>
        <a:lstStyle/>
        <a:p>
          <a:endParaRPr lang="el-GR"/>
        </a:p>
      </dgm:t>
    </dgm:pt>
    <dgm:pt modelId="{6F03D9E9-F831-40BE-88EE-B74B36362E0F}">
      <dgm:prSet phldrT="[Κείμενο]" custT="1"/>
      <dgm:spPr/>
      <dgm:t>
        <a:bodyPr/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1400" kern="1200" dirty="0">
            <a:solidFill>
              <a:schemeClr val="tx1"/>
            </a:solidFill>
          </a:endParaRPr>
        </a:p>
      </dgm:t>
    </dgm:pt>
    <dgm:pt modelId="{53A54851-3658-4768-AC99-FD99A4EBEF76}" type="parTrans" cxnId="{EBDE18AC-2A53-4964-8605-BF8DA94C4F98}">
      <dgm:prSet/>
      <dgm:spPr/>
      <dgm:t>
        <a:bodyPr/>
        <a:lstStyle/>
        <a:p>
          <a:endParaRPr lang="el-GR"/>
        </a:p>
      </dgm:t>
    </dgm:pt>
    <dgm:pt modelId="{A59A0B46-835A-43D9-B905-786848DE7DA6}" type="sibTrans" cxnId="{EBDE18AC-2A53-4964-8605-BF8DA94C4F98}">
      <dgm:prSet/>
      <dgm:spPr/>
      <dgm:t>
        <a:bodyPr/>
        <a:lstStyle/>
        <a:p>
          <a:endParaRPr lang="el-GR"/>
        </a:p>
      </dgm:t>
    </dgm:pt>
    <dgm:pt modelId="{96435FE3-9B79-43DD-98BD-51D8ED07157D}" type="pres">
      <dgm:prSet presAssocID="{5EA9234B-4550-4842-8093-6B3BF6265266}" presName="linearFlow" presStyleCnt="0">
        <dgm:presLayoutVars>
          <dgm:dir/>
          <dgm:animLvl val="lvl"/>
          <dgm:resizeHandles val="exact"/>
        </dgm:presLayoutVars>
      </dgm:prSet>
      <dgm:spPr/>
    </dgm:pt>
    <dgm:pt modelId="{08554C3C-4B11-491C-B5A9-10D3F4A2F2CD}" type="pres">
      <dgm:prSet presAssocID="{FE332C51-60CC-4E5B-8001-F8BD83054472}" presName="composite" presStyleCnt="0"/>
      <dgm:spPr/>
    </dgm:pt>
    <dgm:pt modelId="{4B07BE57-A33D-4C0E-A275-18C645EB7A4A}" type="pres">
      <dgm:prSet presAssocID="{FE332C51-60CC-4E5B-8001-F8BD83054472}" presName="parentText" presStyleLbl="alignNode1" presStyleIdx="0" presStyleCnt="3" custLinFactNeighborX="-2447" custLinFactNeighborY="-15213">
        <dgm:presLayoutVars>
          <dgm:chMax val="1"/>
          <dgm:bulletEnabled val="1"/>
        </dgm:presLayoutVars>
      </dgm:prSet>
      <dgm:spPr/>
    </dgm:pt>
    <dgm:pt modelId="{FAF4BF9C-63C6-4989-A1E0-60B8DD3D4C37}" type="pres">
      <dgm:prSet presAssocID="{FE332C51-60CC-4E5B-8001-F8BD83054472}" presName="descendantText" presStyleLbl="alignAcc1" presStyleIdx="0" presStyleCnt="3" custScaleX="97524" custScaleY="147285" custLinFactNeighborX="-1211" custLinFactNeighborY="-33633">
        <dgm:presLayoutVars>
          <dgm:bulletEnabled val="1"/>
        </dgm:presLayoutVars>
      </dgm:prSet>
      <dgm:spPr/>
    </dgm:pt>
    <dgm:pt modelId="{2F671DDD-D9EA-4D1A-9F63-BC3CD2E713F5}" type="pres">
      <dgm:prSet presAssocID="{3C0C23DA-7D96-41D6-B387-3DC193975CA3}" presName="sp" presStyleCnt="0"/>
      <dgm:spPr/>
    </dgm:pt>
    <dgm:pt modelId="{A89F3E7D-B69C-48DE-9DCA-DF46935DEC81}" type="pres">
      <dgm:prSet presAssocID="{184915C7-755A-419E-9964-9390C4BE31CE}" presName="composite" presStyleCnt="0"/>
      <dgm:spPr/>
    </dgm:pt>
    <dgm:pt modelId="{EC38A411-4708-4BAD-BA48-E8FDF9B728C8}" type="pres">
      <dgm:prSet presAssocID="{184915C7-755A-419E-9964-9390C4BE31CE}" presName="parentText" presStyleLbl="alignNode1" presStyleIdx="1" presStyleCnt="3" custLinFactNeighborX="768" custLinFactNeighborY="-16302">
        <dgm:presLayoutVars>
          <dgm:chMax val="1"/>
          <dgm:bulletEnabled val="1"/>
        </dgm:presLayoutVars>
      </dgm:prSet>
      <dgm:spPr/>
    </dgm:pt>
    <dgm:pt modelId="{D28757E8-C3C0-4FF1-AB0E-807EDBA407BC}" type="pres">
      <dgm:prSet presAssocID="{184915C7-755A-419E-9964-9390C4BE31CE}" presName="descendantText" presStyleLbl="alignAcc1" presStyleIdx="1" presStyleCnt="3" custScaleX="99175" custScaleY="161301" custLinFactNeighborX="-147" custLinFactNeighborY="-7193">
        <dgm:presLayoutVars>
          <dgm:bulletEnabled val="1"/>
        </dgm:presLayoutVars>
      </dgm:prSet>
      <dgm:spPr/>
    </dgm:pt>
    <dgm:pt modelId="{2CD279DF-39E4-44C8-B8E2-F5C2CE00FDD0}" type="pres">
      <dgm:prSet presAssocID="{CB854A27-2785-4DBF-A5E0-80FE6B1B5463}" presName="sp" presStyleCnt="0"/>
      <dgm:spPr/>
    </dgm:pt>
    <dgm:pt modelId="{18D481CA-899D-4938-B105-45C021D4B693}" type="pres">
      <dgm:prSet presAssocID="{1C18E446-3453-4C06-AF1A-C9E7E7695BC1}" presName="composite" presStyleCnt="0"/>
      <dgm:spPr/>
    </dgm:pt>
    <dgm:pt modelId="{13DE67E1-6B23-4F68-9C08-94EE458D6B1F}" type="pres">
      <dgm:prSet presAssocID="{1C18E446-3453-4C06-AF1A-C9E7E7695BC1}" presName="parentText" presStyleLbl="alignNode1" presStyleIdx="2" presStyleCnt="3" custLinFactNeighborX="1358" custLinFactNeighborY="-17677">
        <dgm:presLayoutVars>
          <dgm:chMax val="1"/>
          <dgm:bulletEnabled val="1"/>
        </dgm:presLayoutVars>
      </dgm:prSet>
      <dgm:spPr/>
    </dgm:pt>
    <dgm:pt modelId="{71D09759-9CEB-4750-BAD2-1BE61E8A2DE8}" type="pres">
      <dgm:prSet presAssocID="{1C18E446-3453-4C06-AF1A-C9E7E7695BC1}" presName="descendantText" presStyleLbl="alignAcc1" presStyleIdx="2" presStyleCnt="3" custScaleX="99190" custScaleY="184529" custLinFactNeighborY="0">
        <dgm:presLayoutVars>
          <dgm:bulletEnabled val="1"/>
        </dgm:presLayoutVars>
      </dgm:prSet>
      <dgm:spPr/>
    </dgm:pt>
  </dgm:ptLst>
  <dgm:cxnLst>
    <dgm:cxn modelId="{C6031603-2F2A-4376-BC16-C95B85155E91}" srcId="{184915C7-755A-419E-9964-9390C4BE31CE}" destId="{AB5B75D6-1D86-4D3C-92CA-39DAD3E408CB}" srcOrd="8" destOrd="0" parTransId="{9F1D0659-3C5A-468E-9D7B-D50066710F2A}" sibTransId="{8C85FD16-D46D-412F-BF8F-C65908DD7FC0}"/>
    <dgm:cxn modelId="{4C3A6505-8C64-4D61-ABB7-A37A5DF8A905}" type="presOf" srcId="{B82F8E3F-5510-4FF9-A7EF-208A825FE6C5}" destId="{71D09759-9CEB-4750-BAD2-1BE61E8A2DE8}" srcOrd="0" destOrd="5" presId="urn:microsoft.com/office/officeart/2005/8/layout/chevron2"/>
    <dgm:cxn modelId="{F67CE607-1C0E-4BEE-8132-E8DBCFE80A59}" type="presOf" srcId="{FE332C51-60CC-4E5B-8001-F8BD83054472}" destId="{4B07BE57-A33D-4C0E-A275-18C645EB7A4A}" srcOrd="0" destOrd="0" presId="urn:microsoft.com/office/officeart/2005/8/layout/chevron2"/>
    <dgm:cxn modelId="{8F87ED0A-7FCE-4D6E-A403-DBD7473A64E9}" srcId="{5EA9234B-4550-4842-8093-6B3BF6265266}" destId="{FE332C51-60CC-4E5B-8001-F8BD83054472}" srcOrd="0" destOrd="0" parTransId="{83C7B1A8-62F6-4221-AE31-41C52FF7C040}" sibTransId="{3C0C23DA-7D96-41D6-B387-3DC193975CA3}"/>
    <dgm:cxn modelId="{8E272312-ECA0-4CFC-B0BA-4EF0E3133A2F}" srcId="{1C18E446-3453-4C06-AF1A-C9E7E7695BC1}" destId="{F7A29F09-189A-49BB-8B3D-8457C8AE4346}" srcOrd="3" destOrd="0" parTransId="{2D2DACD6-A803-4E90-97B4-40E5D3822A3D}" sibTransId="{C1BF268E-23FB-4763-AFFF-4C7E1C9A3629}"/>
    <dgm:cxn modelId="{88B2D417-D1E9-4A14-9111-9E25A49D5937}" srcId="{1C18E446-3453-4C06-AF1A-C9E7E7695BC1}" destId="{31570CA0-F488-4BC0-B730-9DF6B4A34FF4}" srcOrd="6" destOrd="0" parTransId="{4ABA8305-98C6-4B01-9064-C956E850600B}" sibTransId="{97F20D6B-9886-461B-B498-6176A47319C5}"/>
    <dgm:cxn modelId="{4AC24323-A340-4E2A-894E-A1222278E4B3}" type="presOf" srcId="{B00ECBB0-C949-4F74-8E0E-9AC0FBD60950}" destId="{FAF4BF9C-63C6-4989-A1E0-60B8DD3D4C37}" srcOrd="0" destOrd="0" presId="urn:microsoft.com/office/officeart/2005/8/layout/chevron2"/>
    <dgm:cxn modelId="{37921F24-939B-4C23-B836-E83DEACD4BB8}" srcId="{5EA9234B-4550-4842-8093-6B3BF6265266}" destId="{184915C7-755A-419E-9964-9390C4BE31CE}" srcOrd="1" destOrd="0" parTransId="{5CE59257-5334-49AA-81BA-FD505C8A551E}" sibTransId="{CB854A27-2785-4DBF-A5E0-80FE6B1B5463}"/>
    <dgm:cxn modelId="{D3CEAA25-0952-4116-B110-E3F768F35537}" srcId="{184915C7-755A-419E-9964-9390C4BE31CE}" destId="{A1F51C03-F566-4E98-9C5F-1E09D603B989}" srcOrd="9" destOrd="0" parTransId="{6201A10F-24B3-422A-955F-CB4B8CF66CD1}" sibTransId="{AC9F2514-D6C7-49BD-BF2F-22563EBA960A}"/>
    <dgm:cxn modelId="{1306B025-DC09-4938-A34F-3FAB59F6C217}" srcId="{1C18E446-3453-4C06-AF1A-C9E7E7695BC1}" destId="{E9E67562-B09D-47FB-B98A-BAD9C6951554}" srcOrd="0" destOrd="0" parTransId="{4440A31E-EAF1-4E24-AB6A-2F207CD308A1}" sibTransId="{0793DBA7-5DDB-404E-B957-4C2A2109B219}"/>
    <dgm:cxn modelId="{C99CD12D-EFFA-46D0-8B5F-0EE1E1F6F01C}" srcId="{1C18E446-3453-4C06-AF1A-C9E7E7695BC1}" destId="{09FA8694-79C9-4BFE-8353-A3864654E925}" srcOrd="7" destOrd="0" parTransId="{3B5ABC88-264E-4E2C-B5E7-8C204455C9FA}" sibTransId="{6A3AF4A1-0344-4EC6-84D1-F94D229AD2BE}"/>
    <dgm:cxn modelId="{EDBFEF30-93D7-4A63-8AE8-B90067B4057F}" srcId="{184915C7-755A-419E-9964-9390C4BE31CE}" destId="{48B623DC-E2F8-4428-B4F8-8AA82A39BE6E}" srcOrd="1" destOrd="0" parTransId="{1A7EB932-A631-477A-88AE-763F6DACD088}" sibTransId="{8F71AE79-E8E5-4442-B0A2-29A56851F06B}"/>
    <dgm:cxn modelId="{9FD6F033-0488-4B89-B1DC-78652F0ED095}" srcId="{184915C7-755A-419E-9964-9390C4BE31CE}" destId="{F64E4EBE-D2DE-4109-BB7E-18E39375851E}" srcOrd="5" destOrd="0" parTransId="{53066200-6223-48DC-A88F-BC56AF5DF495}" sibTransId="{8D678A53-1CF4-4B64-8891-17BC80A4ABE3}"/>
    <dgm:cxn modelId="{C9CA125E-4BFB-443E-9F16-A132755C0799}" type="presOf" srcId="{5EA9234B-4550-4842-8093-6B3BF6265266}" destId="{96435FE3-9B79-43DD-98BD-51D8ED07157D}" srcOrd="0" destOrd="0" presId="urn:microsoft.com/office/officeart/2005/8/layout/chevron2"/>
    <dgm:cxn modelId="{903EB941-6D9E-43E0-9188-EDE5FA384AFC}" type="presOf" srcId="{F64E4EBE-D2DE-4109-BB7E-18E39375851E}" destId="{D28757E8-C3C0-4FF1-AB0E-807EDBA407BC}" srcOrd="0" destOrd="5" presId="urn:microsoft.com/office/officeart/2005/8/layout/chevron2"/>
    <dgm:cxn modelId="{91982168-8ABE-4D8E-9192-84F4EBED10FD}" type="presOf" srcId="{E9E67562-B09D-47FB-B98A-BAD9C6951554}" destId="{71D09759-9CEB-4750-BAD2-1BE61E8A2DE8}" srcOrd="0" destOrd="0" presId="urn:microsoft.com/office/officeart/2005/8/layout/chevron2"/>
    <dgm:cxn modelId="{8787994B-E80B-42C3-A007-3EF34C42EC85}" type="presOf" srcId="{AB5B75D6-1D86-4D3C-92CA-39DAD3E408CB}" destId="{D28757E8-C3C0-4FF1-AB0E-807EDBA407BC}" srcOrd="0" destOrd="8" presId="urn:microsoft.com/office/officeart/2005/8/layout/chevron2"/>
    <dgm:cxn modelId="{0924524C-4998-4A17-B89F-3CEB5B77F673}" srcId="{184915C7-755A-419E-9964-9390C4BE31CE}" destId="{2E9A9C2F-7C6B-4FD3-B356-A0DD9B9E7C6C}" srcOrd="7" destOrd="0" parTransId="{FE54A2AE-9FD1-48AC-9614-FF3757E0CD0C}" sibTransId="{F0000394-A5DC-484F-AC57-212322B6BB5F}"/>
    <dgm:cxn modelId="{49C51870-030D-407D-88D4-7528247ACC8F}" type="presOf" srcId="{09FA8694-79C9-4BFE-8353-A3864654E925}" destId="{71D09759-9CEB-4750-BAD2-1BE61E8A2DE8}" srcOrd="0" destOrd="7" presId="urn:microsoft.com/office/officeart/2005/8/layout/chevron2"/>
    <dgm:cxn modelId="{9D645877-1136-41F7-9E1F-EE62AA0B0E35}" type="presOf" srcId="{184915C7-755A-419E-9964-9390C4BE31CE}" destId="{EC38A411-4708-4BAD-BA48-E8FDF9B728C8}" srcOrd="0" destOrd="0" presId="urn:microsoft.com/office/officeart/2005/8/layout/chevron2"/>
    <dgm:cxn modelId="{D019C758-B09D-4071-B7A4-2FA0F7BB11A9}" srcId="{184915C7-755A-419E-9964-9390C4BE31CE}" destId="{A6DAC208-2333-4B02-867C-1CFA374BBD0A}" srcOrd="3" destOrd="0" parTransId="{527320AA-6BEE-4278-B1D5-7C3EA05D6FC9}" sibTransId="{236ECFF2-266C-42E5-98CA-16E4F0E14B53}"/>
    <dgm:cxn modelId="{AD9BE778-4D9F-4BA1-881F-6D9DD6A80828}" srcId="{FE332C51-60CC-4E5B-8001-F8BD83054472}" destId="{B00ECBB0-C949-4F74-8E0E-9AC0FBD60950}" srcOrd="0" destOrd="0" parTransId="{D0539B3A-89B4-4919-A736-A30C1FDE1907}" sibTransId="{DD0ED228-3866-4755-AB90-B01BC18F7913}"/>
    <dgm:cxn modelId="{1405EA79-D2BD-4EC1-A367-B96730E72317}" type="presOf" srcId="{2E9A9C2F-7C6B-4FD3-B356-A0DD9B9E7C6C}" destId="{D28757E8-C3C0-4FF1-AB0E-807EDBA407BC}" srcOrd="0" destOrd="7" presId="urn:microsoft.com/office/officeart/2005/8/layout/chevron2"/>
    <dgm:cxn modelId="{8D83E57C-D655-4347-B4A8-17B03BF77DF7}" type="presOf" srcId="{48B623DC-E2F8-4428-B4F8-8AA82A39BE6E}" destId="{D28757E8-C3C0-4FF1-AB0E-807EDBA407BC}" srcOrd="0" destOrd="1" presId="urn:microsoft.com/office/officeart/2005/8/layout/chevron2"/>
    <dgm:cxn modelId="{0876EC81-4D49-4A95-BEB5-5C79D4D18424}" srcId="{184915C7-755A-419E-9964-9390C4BE31CE}" destId="{A8434120-3F7F-4168-9D00-4CD1D69413FC}" srcOrd="2" destOrd="0" parTransId="{8E9593E3-9F46-4DA0-B3C9-4112C0AB8D97}" sibTransId="{09542DDF-F91A-4EB7-884D-46FB56225A87}"/>
    <dgm:cxn modelId="{B864A985-170C-4C01-8EE6-18BA80634C5A}" type="presOf" srcId="{1C18E446-3453-4C06-AF1A-C9E7E7695BC1}" destId="{13DE67E1-6B23-4F68-9C08-94EE458D6B1F}" srcOrd="0" destOrd="0" presId="urn:microsoft.com/office/officeart/2005/8/layout/chevron2"/>
    <dgm:cxn modelId="{7250758D-AA8B-49AC-A188-7E67D1B04A19}" type="presOf" srcId="{CAC61565-F542-4BF3-9F61-B51A53598DBB}" destId="{D28757E8-C3C0-4FF1-AB0E-807EDBA407BC}" srcOrd="0" destOrd="0" presId="urn:microsoft.com/office/officeart/2005/8/layout/chevron2"/>
    <dgm:cxn modelId="{015C2591-BDDC-4DA9-98AB-DD1E40158D5B}" srcId="{1C18E446-3453-4C06-AF1A-C9E7E7695BC1}" destId="{817A7DE9-BE12-4E4C-9168-941D6499514D}" srcOrd="4" destOrd="0" parTransId="{A09E0E94-6FE7-44B5-9FB8-DB34AD73AD00}" sibTransId="{5FC67810-0894-45E1-8578-F309E649F7CF}"/>
    <dgm:cxn modelId="{84280093-9C00-441F-A566-482032BCA65B}" type="presOf" srcId="{6F03D9E9-F831-40BE-88EE-B74B36362E0F}" destId="{71D09759-9CEB-4750-BAD2-1BE61E8A2DE8}" srcOrd="0" destOrd="1" presId="urn:microsoft.com/office/officeart/2005/8/layout/chevron2"/>
    <dgm:cxn modelId="{C2C2369B-E5FA-4415-AAB2-E2B789BF9283}" type="presOf" srcId="{757FB29E-BB5E-49DD-922F-C98ED79279FE}" destId="{FAF4BF9C-63C6-4989-A1E0-60B8DD3D4C37}" srcOrd="0" destOrd="1" presId="urn:microsoft.com/office/officeart/2005/8/layout/chevron2"/>
    <dgm:cxn modelId="{0FD9E99F-B3B1-4F65-AE71-96F738BBA5DA}" type="presOf" srcId="{09BE07C6-7A8D-41C7-962A-A02F46BF129D}" destId="{71D09759-9CEB-4750-BAD2-1BE61E8A2DE8}" srcOrd="0" destOrd="2" presId="urn:microsoft.com/office/officeart/2005/8/layout/chevron2"/>
    <dgm:cxn modelId="{B7D715A7-D7FA-45F1-8C68-74C1842ECC95}" type="presOf" srcId="{31570CA0-F488-4BC0-B730-9DF6B4A34FF4}" destId="{71D09759-9CEB-4750-BAD2-1BE61E8A2DE8}" srcOrd="0" destOrd="6" presId="urn:microsoft.com/office/officeart/2005/8/layout/chevron2"/>
    <dgm:cxn modelId="{EBDE18AC-2A53-4964-8605-BF8DA94C4F98}" srcId="{1C18E446-3453-4C06-AF1A-C9E7E7695BC1}" destId="{6F03D9E9-F831-40BE-88EE-B74B36362E0F}" srcOrd="1" destOrd="0" parTransId="{53A54851-3658-4768-AC99-FD99A4EBEF76}" sibTransId="{A59A0B46-835A-43D9-B905-786848DE7DA6}"/>
    <dgm:cxn modelId="{FDFB2AB7-741F-4CBC-8C4D-B8F34B115685}" type="presOf" srcId="{A1F51C03-F566-4E98-9C5F-1E09D603B989}" destId="{D28757E8-C3C0-4FF1-AB0E-807EDBA407BC}" srcOrd="0" destOrd="9" presId="urn:microsoft.com/office/officeart/2005/8/layout/chevron2"/>
    <dgm:cxn modelId="{5C7965BB-D52C-4B0D-A1D4-F35F4837AA20}" srcId="{5EA9234B-4550-4842-8093-6B3BF6265266}" destId="{1C18E446-3453-4C06-AF1A-C9E7E7695BC1}" srcOrd="2" destOrd="0" parTransId="{C8C689A0-1CB9-42BB-BDB2-156A4287D538}" sibTransId="{9885DB41-F4F5-4A61-8B00-0CB5905072FF}"/>
    <dgm:cxn modelId="{F0274ABC-7752-410B-8FEA-5CE811A78148}" type="presOf" srcId="{A6DAC208-2333-4B02-867C-1CFA374BBD0A}" destId="{D28757E8-C3C0-4FF1-AB0E-807EDBA407BC}" srcOrd="0" destOrd="3" presId="urn:microsoft.com/office/officeart/2005/8/layout/chevron2"/>
    <dgm:cxn modelId="{5F0F6FC0-D38A-4172-8CC0-AE259A34007E}" srcId="{184915C7-755A-419E-9964-9390C4BE31CE}" destId="{CAC61565-F542-4BF3-9F61-B51A53598DBB}" srcOrd="0" destOrd="0" parTransId="{947F7A67-A5D7-49DC-BAEB-0EC46E98EB56}" sibTransId="{A30EC562-B56D-4B73-88A0-DD187FE988FD}"/>
    <dgm:cxn modelId="{1D8668C4-0F79-41F4-88C5-5355ACA64E21}" type="presOf" srcId="{A8434120-3F7F-4168-9D00-4CD1D69413FC}" destId="{D28757E8-C3C0-4FF1-AB0E-807EDBA407BC}" srcOrd="0" destOrd="2" presId="urn:microsoft.com/office/officeart/2005/8/layout/chevron2"/>
    <dgm:cxn modelId="{9CEB82D0-8F33-464D-960A-7A90A6DEF238}" srcId="{1C18E446-3453-4C06-AF1A-C9E7E7695BC1}" destId="{09BE07C6-7A8D-41C7-962A-A02F46BF129D}" srcOrd="2" destOrd="0" parTransId="{63DED237-5201-4B70-B9E7-99F6C6C8BD3D}" sibTransId="{D042FA6D-DD97-4EEB-B8D0-9A93429990C8}"/>
    <dgm:cxn modelId="{450CB8DD-3779-441A-8B3A-96AE0E405935}" srcId="{184915C7-755A-419E-9964-9390C4BE31CE}" destId="{D1444053-5E57-43FD-8475-01033852B009}" srcOrd="6" destOrd="0" parTransId="{37035462-92CC-49B3-B229-8A8153F95CEC}" sibTransId="{C11A1617-76AE-49DA-B1AA-9724FD20BD58}"/>
    <dgm:cxn modelId="{AB00C7E1-6234-41F0-ABEB-3F08F6DB6BDB}" srcId="{FE332C51-60CC-4E5B-8001-F8BD83054472}" destId="{757FB29E-BB5E-49DD-922F-C98ED79279FE}" srcOrd="1" destOrd="0" parTransId="{16809696-F707-4020-8154-185CC257BEB6}" sibTransId="{3D2A4224-7FEA-4118-89CC-65169D17D3D5}"/>
    <dgm:cxn modelId="{897CEAE3-D3C1-4B02-A32A-E9AC748D1DC5}" type="presOf" srcId="{817A7DE9-BE12-4E4C-9168-941D6499514D}" destId="{71D09759-9CEB-4750-BAD2-1BE61E8A2DE8}" srcOrd="0" destOrd="4" presId="urn:microsoft.com/office/officeart/2005/8/layout/chevron2"/>
    <dgm:cxn modelId="{AB58A9EA-FF8D-4239-9DE0-F60F4CD68DD8}" srcId="{184915C7-755A-419E-9964-9390C4BE31CE}" destId="{2405EF3D-6CCC-45CF-9A54-269CEED44B18}" srcOrd="4" destOrd="0" parTransId="{12CA72E2-9A0E-4DA1-BEA3-832491AA3F1C}" sibTransId="{36C1918B-0DA7-4778-AE0B-7F30C446ED58}"/>
    <dgm:cxn modelId="{5EB261EC-F962-48ED-A1FC-945BED130DB5}" type="presOf" srcId="{F7A29F09-189A-49BB-8B3D-8457C8AE4346}" destId="{71D09759-9CEB-4750-BAD2-1BE61E8A2DE8}" srcOrd="0" destOrd="3" presId="urn:microsoft.com/office/officeart/2005/8/layout/chevron2"/>
    <dgm:cxn modelId="{4D13EEF3-3D9C-4FD7-AE33-80FC6D981C93}" type="presOf" srcId="{D1444053-5E57-43FD-8475-01033852B009}" destId="{D28757E8-C3C0-4FF1-AB0E-807EDBA407BC}" srcOrd="0" destOrd="6" presId="urn:microsoft.com/office/officeart/2005/8/layout/chevron2"/>
    <dgm:cxn modelId="{FA30C2F4-1797-4E00-9B4C-7A0C5C9E0028}" type="presOf" srcId="{2405EF3D-6CCC-45CF-9A54-269CEED44B18}" destId="{D28757E8-C3C0-4FF1-AB0E-807EDBA407BC}" srcOrd="0" destOrd="4" presId="urn:microsoft.com/office/officeart/2005/8/layout/chevron2"/>
    <dgm:cxn modelId="{4EACE9F5-2816-4930-9F10-3D72ADF482A8}" srcId="{1C18E446-3453-4C06-AF1A-C9E7E7695BC1}" destId="{B82F8E3F-5510-4FF9-A7EF-208A825FE6C5}" srcOrd="5" destOrd="0" parTransId="{6794D36B-7021-4975-A1C2-BFB724A1A06E}" sibTransId="{B439C2C9-58E6-472E-A4E2-DDB156570BEA}"/>
    <dgm:cxn modelId="{278200D1-E14C-4F3B-AAB6-D77C00E28D17}" type="presParOf" srcId="{96435FE3-9B79-43DD-98BD-51D8ED07157D}" destId="{08554C3C-4B11-491C-B5A9-10D3F4A2F2CD}" srcOrd="0" destOrd="0" presId="urn:microsoft.com/office/officeart/2005/8/layout/chevron2"/>
    <dgm:cxn modelId="{CD969097-DD73-4C3C-9C23-4F88D7DD245B}" type="presParOf" srcId="{08554C3C-4B11-491C-B5A9-10D3F4A2F2CD}" destId="{4B07BE57-A33D-4C0E-A275-18C645EB7A4A}" srcOrd="0" destOrd="0" presId="urn:microsoft.com/office/officeart/2005/8/layout/chevron2"/>
    <dgm:cxn modelId="{859531F1-B923-4BC5-ACF6-F2673CDD32F3}" type="presParOf" srcId="{08554C3C-4B11-491C-B5A9-10D3F4A2F2CD}" destId="{FAF4BF9C-63C6-4989-A1E0-60B8DD3D4C37}" srcOrd="1" destOrd="0" presId="urn:microsoft.com/office/officeart/2005/8/layout/chevron2"/>
    <dgm:cxn modelId="{DD0804F6-D5AE-42AC-9D44-CF2050970014}" type="presParOf" srcId="{96435FE3-9B79-43DD-98BD-51D8ED07157D}" destId="{2F671DDD-D9EA-4D1A-9F63-BC3CD2E713F5}" srcOrd="1" destOrd="0" presId="urn:microsoft.com/office/officeart/2005/8/layout/chevron2"/>
    <dgm:cxn modelId="{B7D15CAA-B728-45FF-8CB2-E7CFE6ECC1CE}" type="presParOf" srcId="{96435FE3-9B79-43DD-98BD-51D8ED07157D}" destId="{A89F3E7D-B69C-48DE-9DCA-DF46935DEC81}" srcOrd="2" destOrd="0" presId="urn:microsoft.com/office/officeart/2005/8/layout/chevron2"/>
    <dgm:cxn modelId="{808DE9B3-437F-4333-A5D9-CC089FF7EC79}" type="presParOf" srcId="{A89F3E7D-B69C-48DE-9DCA-DF46935DEC81}" destId="{EC38A411-4708-4BAD-BA48-E8FDF9B728C8}" srcOrd="0" destOrd="0" presId="urn:microsoft.com/office/officeart/2005/8/layout/chevron2"/>
    <dgm:cxn modelId="{1E9C80B5-E667-43AB-BD18-96124EE2F444}" type="presParOf" srcId="{A89F3E7D-B69C-48DE-9DCA-DF46935DEC81}" destId="{D28757E8-C3C0-4FF1-AB0E-807EDBA407BC}" srcOrd="1" destOrd="0" presId="urn:microsoft.com/office/officeart/2005/8/layout/chevron2"/>
    <dgm:cxn modelId="{66F81A9D-160F-47C5-ACFA-927186857D8C}" type="presParOf" srcId="{96435FE3-9B79-43DD-98BD-51D8ED07157D}" destId="{2CD279DF-39E4-44C8-B8E2-F5C2CE00FDD0}" srcOrd="3" destOrd="0" presId="urn:microsoft.com/office/officeart/2005/8/layout/chevron2"/>
    <dgm:cxn modelId="{2650080F-7025-4D2E-BA4C-C0F39338D92D}" type="presParOf" srcId="{96435FE3-9B79-43DD-98BD-51D8ED07157D}" destId="{18D481CA-899D-4938-B105-45C021D4B693}" srcOrd="4" destOrd="0" presId="urn:microsoft.com/office/officeart/2005/8/layout/chevron2"/>
    <dgm:cxn modelId="{1017533C-93DE-4BBF-9C86-CF32B82171AD}" type="presParOf" srcId="{18D481CA-899D-4938-B105-45C021D4B693}" destId="{13DE67E1-6B23-4F68-9C08-94EE458D6B1F}" srcOrd="0" destOrd="0" presId="urn:microsoft.com/office/officeart/2005/8/layout/chevron2"/>
    <dgm:cxn modelId="{AFE42D27-41B9-4203-8D5E-53443A4F3598}" type="presParOf" srcId="{18D481CA-899D-4938-B105-45C021D4B693}" destId="{71D09759-9CEB-4750-BAD2-1BE61E8A2DE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A9234B-4550-4842-8093-6B3BF6265266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332C51-60CC-4E5B-8001-F8BD83054472}">
      <dgm:prSet phldrT="[Κείμενο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l-GR" sz="1100" dirty="0"/>
            <a:t>Προτεραιότητες</a:t>
          </a:r>
          <a:endParaRPr lang="en-US" sz="1100" dirty="0"/>
        </a:p>
      </dgm:t>
    </dgm:pt>
    <dgm:pt modelId="{83C7B1A8-62F6-4221-AE31-41C52FF7C040}" type="parTrans" cxnId="{8F87ED0A-7FCE-4D6E-A403-DBD7473A64E9}">
      <dgm:prSet/>
      <dgm:spPr/>
      <dgm:t>
        <a:bodyPr/>
        <a:lstStyle/>
        <a:p>
          <a:endParaRPr lang="en-US" sz="1600"/>
        </a:p>
      </dgm:t>
    </dgm:pt>
    <dgm:pt modelId="{3C0C23DA-7D96-41D6-B387-3DC193975CA3}" type="sibTrans" cxnId="{8F87ED0A-7FCE-4D6E-A403-DBD7473A64E9}">
      <dgm:prSet/>
      <dgm:spPr/>
      <dgm:t>
        <a:bodyPr/>
        <a:lstStyle/>
        <a:p>
          <a:endParaRPr lang="en-US" sz="1600"/>
        </a:p>
      </dgm:t>
    </dgm:pt>
    <dgm:pt modelId="{B00ECBB0-C949-4F74-8E0E-9AC0FBD60950}">
      <dgm:prSet phldrT="[Κείμενο]" custT="1"/>
      <dgm:spPr/>
      <dgm:t>
        <a:bodyPr/>
        <a:lstStyle/>
        <a:p>
          <a:r>
            <a:rPr lang="el-GR" sz="2400" dirty="0">
              <a:solidFill>
                <a:schemeClr val="tx1"/>
              </a:solidFill>
            </a:rPr>
            <a:t>Είτε μια οριζόντια προτεραιότητα ή/και</a:t>
          </a:r>
          <a:endParaRPr lang="en-US" sz="2400" dirty="0">
            <a:solidFill>
              <a:schemeClr val="tx1"/>
            </a:solidFill>
          </a:endParaRPr>
        </a:p>
      </dgm:t>
    </dgm:pt>
    <dgm:pt modelId="{D0539B3A-89B4-4919-A736-A30C1FDE1907}" type="parTrans" cxnId="{AD9BE778-4D9F-4BA1-881F-6D9DD6A80828}">
      <dgm:prSet/>
      <dgm:spPr/>
      <dgm:t>
        <a:bodyPr/>
        <a:lstStyle/>
        <a:p>
          <a:endParaRPr lang="en-US" sz="1600"/>
        </a:p>
      </dgm:t>
    </dgm:pt>
    <dgm:pt modelId="{DD0ED228-3866-4755-AB90-B01BC18F7913}" type="sibTrans" cxnId="{AD9BE778-4D9F-4BA1-881F-6D9DD6A80828}">
      <dgm:prSet/>
      <dgm:spPr/>
      <dgm:t>
        <a:bodyPr/>
        <a:lstStyle/>
        <a:p>
          <a:endParaRPr lang="en-US" sz="1600"/>
        </a:p>
      </dgm:t>
    </dgm:pt>
    <dgm:pt modelId="{184915C7-755A-419E-9964-9390C4BE31CE}">
      <dgm:prSet phldrT="[Κείμενο]" custT="1"/>
      <dgm:spPr>
        <a:solidFill>
          <a:srgbClr val="00B050"/>
        </a:solidFill>
      </dgm:spPr>
      <dgm:t>
        <a:bodyPr/>
        <a:lstStyle/>
        <a:p>
          <a:r>
            <a:rPr lang="el-GR" sz="1600" dirty="0"/>
            <a:t>Διάρκεια</a:t>
          </a:r>
          <a:endParaRPr lang="en-US" sz="1600" dirty="0"/>
        </a:p>
      </dgm:t>
    </dgm:pt>
    <dgm:pt modelId="{5CE59257-5334-49AA-81BA-FD505C8A551E}" type="parTrans" cxnId="{37921F24-939B-4C23-B836-E83DEACD4BB8}">
      <dgm:prSet/>
      <dgm:spPr/>
      <dgm:t>
        <a:bodyPr/>
        <a:lstStyle/>
        <a:p>
          <a:endParaRPr lang="en-US" sz="1600"/>
        </a:p>
      </dgm:t>
    </dgm:pt>
    <dgm:pt modelId="{CB854A27-2785-4DBF-A5E0-80FE6B1B5463}" type="sibTrans" cxnId="{37921F24-939B-4C23-B836-E83DEACD4BB8}">
      <dgm:prSet/>
      <dgm:spPr/>
      <dgm:t>
        <a:bodyPr/>
        <a:lstStyle/>
        <a:p>
          <a:endParaRPr lang="en-US" sz="1600"/>
        </a:p>
      </dgm:t>
    </dgm:pt>
    <dgm:pt modelId="{A8434120-3F7F-4168-9D00-4CD1D69413FC}">
      <dgm:prSet phldrT="[Κείμενο]" custT="1"/>
      <dgm:spPr/>
      <dgm:t>
        <a:bodyPr/>
        <a:lstStyle/>
        <a:p>
          <a:r>
            <a:rPr lang="el-GR" sz="24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Από 12 έως 36 μήνες</a:t>
          </a:r>
          <a:endParaRPr lang="en-US" sz="24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8E9593E3-9F46-4DA0-B3C9-4112C0AB8D97}" type="parTrans" cxnId="{0876EC81-4D49-4A95-BEB5-5C79D4D18424}">
      <dgm:prSet/>
      <dgm:spPr/>
      <dgm:t>
        <a:bodyPr/>
        <a:lstStyle/>
        <a:p>
          <a:endParaRPr lang="en-US" sz="1600"/>
        </a:p>
      </dgm:t>
    </dgm:pt>
    <dgm:pt modelId="{09542DDF-F91A-4EB7-884D-46FB56225A87}" type="sibTrans" cxnId="{0876EC81-4D49-4A95-BEB5-5C79D4D18424}">
      <dgm:prSet/>
      <dgm:spPr/>
      <dgm:t>
        <a:bodyPr/>
        <a:lstStyle/>
        <a:p>
          <a:endParaRPr lang="en-US" sz="1600"/>
        </a:p>
      </dgm:t>
    </dgm:pt>
    <dgm:pt modelId="{1C18E446-3453-4C06-AF1A-C9E7E7695BC1}">
      <dgm:prSet phldrT="[Κείμενο]" custT="1"/>
      <dgm:spPr>
        <a:solidFill>
          <a:srgbClr val="0070C0"/>
        </a:solidFill>
      </dgm:spPr>
      <dgm:t>
        <a:bodyPr/>
        <a:lstStyle/>
        <a:p>
          <a:endParaRPr lang="el-GR" sz="1600" dirty="0"/>
        </a:p>
        <a:p>
          <a:r>
            <a:rPr lang="el-GR" sz="1600" dirty="0"/>
            <a:t>Τόπος/οι</a:t>
          </a:r>
          <a:r>
            <a:rPr lang="en-US" sz="1600" dirty="0"/>
            <a:t> </a:t>
          </a:r>
          <a:r>
            <a:rPr lang="el-GR" sz="1600" dirty="0"/>
            <a:t>δραστηριοτήτων</a:t>
          </a:r>
          <a:endParaRPr lang="en-US" sz="1600" dirty="0"/>
        </a:p>
      </dgm:t>
    </dgm:pt>
    <dgm:pt modelId="{C8C689A0-1CB9-42BB-BDB2-156A4287D538}" type="parTrans" cxnId="{5C7965BB-D52C-4B0D-A1D4-F35F4837AA20}">
      <dgm:prSet/>
      <dgm:spPr/>
      <dgm:t>
        <a:bodyPr/>
        <a:lstStyle/>
        <a:p>
          <a:endParaRPr lang="en-US" sz="1600"/>
        </a:p>
      </dgm:t>
    </dgm:pt>
    <dgm:pt modelId="{9885DB41-F4F5-4A61-8B00-0CB5905072FF}" type="sibTrans" cxnId="{5C7965BB-D52C-4B0D-A1D4-F35F4837AA20}">
      <dgm:prSet/>
      <dgm:spPr/>
      <dgm:t>
        <a:bodyPr/>
        <a:lstStyle/>
        <a:p>
          <a:endParaRPr lang="en-US" sz="1600"/>
        </a:p>
      </dgm:t>
    </dgm:pt>
    <dgm:pt modelId="{09BE07C6-7A8D-41C7-962A-A02F46BF129D}">
      <dgm:prSet phldrT="[Κείμενο]" custT="1"/>
      <dgm:spPr/>
      <dgm:t>
        <a:bodyPr/>
        <a:lstStyle/>
        <a:p>
          <a:pPr marL="0" marR="0" lvl="1" indent="0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l-GR" sz="2400" kern="1200" dirty="0">
              <a:solidFill>
                <a:schemeClr val="tx1"/>
              </a:solidFill>
            </a:rPr>
            <a:t> </a:t>
          </a:r>
          <a:r>
            <a:rPr lang="el-GR" sz="2400" dirty="0">
              <a:solidFill>
                <a:schemeClr val="tx1"/>
              </a:solidFill>
            </a:rPr>
            <a:t>Οι χώρες </a:t>
          </a:r>
          <a:r>
            <a:rPr lang="el-GR" sz="2400" kern="1200" dirty="0">
              <a:solidFill>
                <a:schemeClr val="tx1"/>
              </a:solidFill>
            </a:rPr>
            <a:t>των οργανισμών που συμμετέχουν στο σχέδιο</a:t>
          </a:r>
          <a:endParaRPr lang="en-US" sz="2400" kern="1200" dirty="0">
            <a:solidFill>
              <a:schemeClr val="tx1"/>
            </a:solidFill>
          </a:endParaRPr>
        </a:p>
      </dgm:t>
    </dgm:pt>
    <dgm:pt modelId="{63DED237-5201-4B70-B9E7-99F6C6C8BD3D}" type="parTrans" cxnId="{9CEB82D0-8F33-464D-960A-7A90A6DEF238}">
      <dgm:prSet/>
      <dgm:spPr/>
      <dgm:t>
        <a:bodyPr/>
        <a:lstStyle/>
        <a:p>
          <a:endParaRPr lang="en-US" sz="1600"/>
        </a:p>
      </dgm:t>
    </dgm:pt>
    <dgm:pt modelId="{D042FA6D-DD97-4EEB-B8D0-9A93429990C8}" type="sibTrans" cxnId="{9CEB82D0-8F33-464D-960A-7A90A6DEF238}">
      <dgm:prSet/>
      <dgm:spPr/>
      <dgm:t>
        <a:bodyPr/>
        <a:lstStyle/>
        <a:p>
          <a:endParaRPr lang="en-US" sz="1600"/>
        </a:p>
      </dgm:t>
    </dgm:pt>
    <dgm:pt modelId="{854E75E7-764D-4EE9-9E79-8660275643F8}">
      <dgm:prSet phldrT="[Κείμενο]" custT="1"/>
      <dgm:spPr/>
      <dgm:t>
        <a:bodyPr/>
        <a:lstStyle/>
        <a:p>
          <a:pPr marL="0" marR="0" lvl="1" indent="0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l-GR" sz="24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 </a:t>
          </a:r>
          <a:r>
            <a:rPr lang="el-GR" sz="2400" kern="1200" dirty="0">
              <a:solidFill>
                <a:schemeClr val="tx1"/>
              </a:solidFill>
            </a:rPr>
            <a:t>Η έδρα ενός θεσμικού οργάνου της Ε.Ε. (Βρυξέλλες, Φρανκφούρτη, Λουξεμβούργο, Στρασβούργο και Χάγη), με επαρκή αιτιολόγηση</a:t>
          </a:r>
          <a:r>
            <a:rPr lang="el-GR" sz="2400" kern="1200" dirty="0"/>
            <a:t>.</a:t>
          </a:r>
          <a:endParaRPr lang="en-US" sz="2400" kern="1200" dirty="0">
            <a:solidFill>
              <a:schemeClr val="tx1"/>
            </a:solidFill>
          </a:endParaRPr>
        </a:p>
      </dgm:t>
    </dgm:pt>
    <dgm:pt modelId="{FB7221E4-356E-41B7-B2F3-9FE735AC410D}" type="parTrans" cxnId="{779DE347-F5EC-4604-9FC7-DA09C06B9822}">
      <dgm:prSet/>
      <dgm:spPr/>
      <dgm:t>
        <a:bodyPr/>
        <a:lstStyle/>
        <a:p>
          <a:endParaRPr lang="el-GR" sz="1600"/>
        </a:p>
      </dgm:t>
    </dgm:pt>
    <dgm:pt modelId="{B0973639-FDA0-4808-B301-AD99D6A7B3A4}" type="sibTrans" cxnId="{779DE347-F5EC-4604-9FC7-DA09C06B9822}">
      <dgm:prSet/>
      <dgm:spPr/>
      <dgm:t>
        <a:bodyPr/>
        <a:lstStyle/>
        <a:p>
          <a:endParaRPr lang="el-GR" sz="1600"/>
        </a:p>
      </dgm:t>
    </dgm:pt>
    <dgm:pt modelId="{D7CFAB5B-8F96-41F9-A79A-F21B8C25E82A}">
      <dgm:prSet phldrT="[Κείμενο]" custT="1"/>
      <dgm:spPr/>
      <dgm:t>
        <a:bodyPr/>
        <a:lstStyle/>
        <a:p>
          <a:r>
            <a:rPr lang="el-GR" sz="24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Βάσει στόχων σχεδίου και είδους δραστηριοτήτων</a:t>
          </a:r>
          <a:endParaRPr lang="en-US" sz="24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D28DB4E5-98A9-44EC-BC8A-DC52345FA725}" type="sibTrans" cxnId="{BEEE2432-B9CC-4EB8-8147-7CC6B11C1DD2}">
      <dgm:prSet/>
      <dgm:spPr/>
      <dgm:t>
        <a:bodyPr/>
        <a:lstStyle/>
        <a:p>
          <a:endParaRPr lang="en-US" sz="1600"/>
        </a:p>
      </dgm:t>
    </dgm:pt>
    <dgm:pt modelId="{27589A11-48DD-40DF-ADD4-81ED1B423D7F}" type="parTrans" cxnId="{BEEE2432-B9CC-4EB8-8147-7CC6B11C1DD2}">
      <dgm:prSet/>
      <dgm:spPr/>
      <dgm:t>
        <a:bodyPr/>
        <a:lstStyle/>
        <a:p>
          <a:endParaRPr lang="en-US" sz="1600"/>
        </a:p>
      </dgm:t>
    </dgm:pt>
    <dgm:pt modelId="{DD01E984-F9AF-440B-BBF5-3041F16FBB5B}">
      <dgm:prSet phldrT="[Κείμενο]" custT="1"/>
      <dgm:spPr/>
      <dgm:t>
        <a:bodyPr/>
        <a:lstStyle/>
        <a:p>
          <a:r>
            <a:rPr lang="el-GR" sz="2400" dirty="0">
              <a:solidFill>
                <a:schemeClr val="tx1"/>
              </a:solidFill>
            </a:rPr>
            <a:t>Μια τομεακή προτεραιότητα</a:t>
          </a:r>
          <a:endParaRPr lang="en-US" sz="2400" dirty="0">
            <a:solidFill>
              <a:schemeClr val="tx1"/>
            </a:solidFill>
          </a:endParaRPr>
        </a:p>
      </dgm:t>
    </dgm:pt>
    <dgm:pt modelId="{E6230453-4C3F-42DA-9B43-5B6A27E2A240}" type="parTrans" cxnId="{DDA45E87-D40D-4B9B-A02C-480EE604FD1E}">
      <dgm:prSet/>
      <dgm:spPr/>
      <dgm:t>
        <a:bodyPr/>
        <a:lstStyle/>
        <a:p>
          <a:endParaRPr lang="el-GR" sz="1600"/>
        </a:p>
      </dgm:t>
    </dgm:pt>
    <dgm:pt modelId="{1398AF50-8EC6-4FC3-9968-5D3DBDFFE7E4}" type="sibTrans" cxnId="{DDA45E87-D40D-4B9B-A02C-480EE604FD1E}">
      <dgm:prSet/>
      <dgm:spPr/>
      <dgm:t>
        <a:bodyPr/>
        <a:lstStyle/>
        <a:p>
          <a:endParaRPr lang="el-GR" sz="1600"/>
        </a:p>
      </dgm:t>
    </dgm:pt>
    <dgm:pt modelId="{96435FE3-9B79-43DD-98BD-51D8ED07157D}" type="pres">
      <dgm:prSet presAssocID="{5EA9234B-4550-4842-8093-6B3BF6265266}" presName="linearFlow" presStyleCnt="0">
        <dgm:presLayoutVars>
          <dgm:dir/>
          <dgm:animLvl val="lvl"/>
          <dgm:resizeHandles val="exact"/>
        </dgm:presLayoutVars>
      </dgm:prSet>
      <dgm:spPr/>
    </dgm:pt>
    <dgm:pt modelId="{08554C3C-4B11-491C-B5A9-10D3F4A2F2CD}" type="pres">
      <dgm:prSet presAssocID="{FE332C51-60CC-4E5B-8001-F8BD83054472}" presName="composite" presStyleCnt="0"/>
      <dgm:spPr/>
    </dgm:pt>
    <dgm:pt modelId="{4B07BE57-A33D-4C0E-A275-18C645EB7A4A}" type="pres">
      <dgm:prSet presAssocID="{FE332C51-60CC-4E5B-8001-F8BD83054472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AF4BF9C-63C6-4989-A1E0-60B8DD3D4C37}" type="pres">
      <dgm:prSet presAssocID="{FE332C51-60CC-4E5B-8001-F8BD83054472}" presName="descendantText" presStyleLbl="alignAcc1" presStyleIdx="0" presStyleCnt="3" custLinFactNeighborX="0">
        <dgm:presLayoutVars>
          <dgm:bulletEnabled val="1"/>
        </dgm:presLayoutVars>
      </dgm:prSet>
      <dgm:spPr/>
    </dgm:pt>
    <dgm:pt modelId="{2F671DDD-D9EA-4D1A-9F63-BC3CD2E713F5}" type="pres">
      <dgm:prSet presAssocID="{3C0C23DA-7D96-41D6-B387-3DC193975CA3}" presName="sp" presStyleCnt="0"/>
      <dgm:spPr/>
    </dgm:pt>
    <dgm:pt modelId="{A89F3E7D-B69C-48DE-9DCA-DF46935DEC81}" type="pres">
      <dgm:prSet presAssocID="{184915C7-755A-419E-9964-9390C4BE31CE}" presName="composite" presStyleCnt="0"/>
      <dgm:spPr/>
    </dgm:pt>
    <dgm:pt modelId="{EC38A411-4708-4BAD-BA48-E8FDF9B728C8}" type="pres">
      <dgm:prSet presAssocID="{184915C7-755A-419E-9964-9390C4BE31C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28757E8-C3C0-4FF1-AB0E-807EDBA407BC}" type="pres">
      <dgm:prSet presAssocID="{184915C7-755A-419E-9964-9390C4BE31CE}" presName="descendantText" presStyleLbl="alignAcc1" presStyleIdx="1" presStyleCnt="3" custLinFactNeighborX="0">
        <dgm:presLayoutVars>
          <dgm:bulletEnabled val="1"/>
        </dgm:presLayoutVars>
      </dgm:prSet>
      <dgm:spPr/>
    </dgm:pt>
    <dgm:pt modelId="{2CD279DF-39E4-44C8-B8E2-F5C2CE00FDD0}" type="pres">
      <dgm:prSet presAssocID="{CB854A27-2785-4DBF-A5E0-80FE6B1B5463}" presName="sp" presStyleCnt="0"/>
      <dgm:spPr/>
    </dgm:pt>
    <dgm:pt modelId="{18D481CA-899D-4938-B105-45C021D4B693}" type="pres">
      <dgm:prSet presAssocID="{1C18E446-3453-4C06-AF1A-C9E7E7695BC1}" presName="composite" presStyleCnt="0"/>
      <dgm:spPr/>
    </dgm:pt>
    <dgm:pt modelId="{13DE67E1-6B23-4F68-9C08-94EE458D6B1F}" type="pres">
      <dgm:prSet presAssocID="{1C18E446-3453-4C06-AF1A-C9E7E7695BC1}" presName="parentText" presStyleLbl="alignNode1" presStyleIdx="2" presStyleCnt="3" custLinFactNeighborX="-2985" custLinFactNeighborY="-36684">
        <dgm:presLayoutVars>
          <dgm:chMax val="1"/>
          <dgm:bulletEnabled val="1"/>
        </dgm:presLayoutVars>
      </dgm:prSet>
      <dgm:spPr/>
    </dgm:pt>
    <dgm:pt modelId="{71D09759-9CEB-4750-BAD2-1BE61E8A2DE8}" type="pres">
      <dgm:prSet presAssocID="{1C18E446-3453-4C06-AF1A-C9E7E7695BC1}" presName="descendantText" presStyleLbl="alignAcc1" presStyleIdx="2" presStyleCnt="3" custScaleY="215550">
        <dgm:presLayoutVars>
          <dgm:bulletEnabled val="1"/>
        </dgm:presLayoutVars>
      </dgm:prSet>
      <dgm:spPr/>
    </dgm:pt>
  </dgm:ptLst>
  <dgm:cxnLst>
    <dgm:cxn modelId="{F67CE607-1C0E-4BEE-8132-E8DBCFE80A59}" type="presOf" srcId="{FE332C51-60CC-4E5B-8001-F8BD83054472}" destId="{4B07BE57-A33D-4C0E-A275-18C645EB7A4A}" srcOrd="0" destOrd="0" presId="urn:microsoft.com/office/officeart/2005/8/layout/chevron2"/>
    <dgm:cxn modelId="{8F87ED0A-7FCE-4D6E-A403-DBD7473A64E9}" srcId="{5EA9234B-4550-4842-8093-6B3BF6265266}" destId="{FE332C51-60CC-4E5B-8001-F8BD83054472}" srcOrd="0" destOrd="0" parTransId="{83C7B1A8-62F6-4221-AE31-41C52FF7C040}" sibTransId="{3C0C23DA-7D96-41D6-B387-3DC193975CA3}"/>
    <dgm:cxn modelId="{4AC24323-A340-4E2A-894E-A1222278E4B3}" type="presOf" srcId="{B00ECBB0-C949-4F74-8E0E-9AC0FBD60950}" destId="{FAF4BF9C-63C6-4989-A1E0-60B8DD3D4C37}" srcOrd="0" destOrd="0" presId="urn:microsoft.com/office/officeart/2005/8/layout/chevron2"/>
    <dgm:cxn modelId="{37921F24-939B-4C23-B836-E83DEACD4BB8}" srcId="{5EA9234B-4550-4842-8093-6B3BF6265266}" destId="{184915C7-755A-419E-9964-9390C4BE31CE}" srcOrd="1" destOrd="0" parTransId="{5CE59257-5334-49AA-81BA-FD505C8A551E}" sibTransId="{CB854A27-2785-4DBF-A5E0-80FE6B1B5463}"/>
    <dgm:cxn modelId="{BEEE2432-B9CC-4EB8-8147-7CC6B11C1DD2}" srcId="{184915C7-755A-419E-9964-9390C4BE31CE}" destId="{D7CFAB5B-8F96-41F9-A79A-F21B8C25E82A}" srcOrd="1" destOrd="0" parTransId="{27589A11-48DD-40DF-ADD4-81ED1B423D7F}" sibTransId="{D28DB4E5-98A9-44EC-BC8A-DC52345FA725}"/>
    <dgm:cxn modelId="{C9CA125E-4BFB-443E-9F16-A132755C0799}" type="presOf" srcId="{5EA9234B-4550-4842-8093-6B3BF6265266}" destId="{96435FE3-9B79-43DD-98BD-51D8ED07157D}" srcOrd="0" destOrd="0" presId="urn:microsoft.com/office/officeart/2005/8/layout/chevron2"/>
    <dgm:cxn modelId="{779DE347-F5EC-4604-9FC7-DA09C06B9822}" srcId="{1C18E446-3453-4C06-AF1A-C9E7E7695BC1}" destId="{854E75E7-764D-4EE9-9E79-8660275643F8}" srcOrd="1" destOrd="0" parTransId="{FB7221E4-356E-41B7-B2F3-9FE735AC410D}" sibTransId="{B0973639-FDA0-4808-B301-AD99D6A7B3A4}"/>
    <dgm:cxn modelId="{3C58294F-74BB-4C15-8A85-F90FB50338E3}" type="presOf" srcId="{DD01E984-F9AF-440B-BBF5-3041F16FBB5B}" destId="{FAF4BF9C-63C6-4989-A1E0-60B8DD3D4C37}" srcOrd="0" destOrd="1" presId="urn:microsoft.com/office/officeart/2005/8/layout/chevron2"/>
    <dgm:cxn modelId="{9D645877-1136-41F7-9E1F-EE62AA0B0E35}" type="presOf" srcId="{184915C7-755A-419E-9964-9390C4BE31CE}" destId="{EC38A411-4708-4BAD-BA48-E8FDF9B728C8}" srcOrd="0" destOrd="0" presId="urn:microsoft.com/office/officeart/2005/8/layout/chevron2"/>
    <dgm:cxn modelId="{AD9BE778-4D9F-4BA1-881F-6D9DD6A80828}" srcId="{FE332C51-60CC-4E5B-8001-F8BD83054472}" destId="{B00ECBB0-C949-4F74-8E0E-9AC0FBD60950}" srcOrd="0" destOrd="0" parTransId="{D0539B3A-89B4-4919-A736-A30C1FDE1907}" sibTransId="{DD0ED228-3866-4755-AB90-B01BC18F7913}"/>
    <dgm:cxn modelId="{0876EC81-4D49-4A95-BEB5-5C79D4D18424}" srcId="{184915C7-755A-419E-9964-9390C4BE31CE}" destId="{A8434120-3F7F-4168-9D00-4CD1D69413FC}" srcOrd="0" destOrd="0" parTransId="{8E9593E3-9F46-4DA0-B3C9-4112C0AB8D97}" sibTransId="{09542DDF-F91A-4EB7-884D-46FB56225A87}"/>
    <dgm:cxn modelId="{B864A985-170C-4C01-8EE6-18BA80634C5A}" type="presOf" srcId="{1C18E446-3453-4C06-AF1A-C9E7E7695BC1}" destId="{13DE67E1-6B23-4F68-9C08-94EE458D6B1F}" srcOrd="0" destOrd="0" presId="urn:microsoft.com/office/officeart/2005/8/layout/chevron2"/>
    <dgm:cxn modelId="{DDA45E87-D40D-4B9B-A02C-480EE604FD1E}" srcId="{FE332C51-60CC-4E5B-8001-F8BD83054472}" destId="{DD01E984-F9AF-440B-BBF5-3041F16FBB5B}" srcOrd="1" destOrd="0" parTransId="{E6230453-4C3F-42DA-9B43-5B6A27E2A240}" sibTransId="{1398AF50-8EC6-4FC3-9968-5D3DBDFFE7E4}"/>
    <dgm:cxn modelId="{78A3FF8E-9E01-4B77-863C-8B96B7515DD2}" type="presOf" srcId="{D7CFAB5B-8F96-41F9-A79A-F21B8C25E82A}" destId="{D28757E8-C3C0-4FF1-AB0E-807EDBA407BC}" srcOrd="0" destOrd="1" presId="urn:microsoft.com/office/officeart/2005/8/layout/chevron2"/>
    <dgm:cxn modelId="{0FD9E99F-B3B1-4F65-AE71-96F738BBA5DA}" type="presOf" srcId="{09BE07C6-7A8D-41C7-962A-A02F46BF129D}" destId="{71D09759-9CEB-4750-BAD2-1BE61E8A2DE8}" srcOrd="0" destOrd="0" presId="urn:microsoft.com/office/officeart/2005/8/layout/chevron2"/>
    <dgm:cxn modelId="{5C7965BB-D52C-4B0D-A1D4-F35F4837AA20}" srcId="{5EA9234B-4550-4842-8093-6B3BF6265266}" destId="{1C18E446-3453-4C06-AF1A-C9E7E7695BC1}" srcOrd="2" destOrd="0" parTransId="{C8C689A0-1CB9-42BB-BDB2-156A4287D538}" sibTransId="{9885DB41-F4F5-4A61-8B00-0CB5905072FF}"/>
    <dgm:cxn modelId="{1D8668C4-0F79-41F4-88C5-5355ACA64E21}" type="presOf" srcId="{A8434120-3F7F-4168-9D00-4CD1D69413FC}" destId="{D28757E8-C3C0-4FF1-AB0E-807EDBA407BC}" srcOrd="0" destOrd="0" presId="urn:microsoft.com/office/officeart/2005/8/layout/chevron2"/>
    <dgm:cxn modelId="{B8C9DBC8-5387-43FD-9125-8727BE3A86DA}" type="presOf" srcId="{854E75E7-764D-4EE9-9E79-8660275643F8}" destId="{71D09759-9CEB-4750-BAD2-1BE61E8A2DE8}" srcOrd="0" destOrd="1" presId="urn:microsoft.com/office/officeart/2005/8/layout/chevron2"/>
    <dgm:cxn modelId="{9CEB82D0-8F33-464D-960A-7A90A6DEF238}" srcId="{1C18E446-3453-4C06-AF1A-C9E7E7695BC1}" destId="{09BE07C6-7A8D-41C7-962A-A02F46BF129D}" srcOrd="0" destOrd="0" parTransId="{63DED237-5201-4B70-B9E7-99F6C6C8BD3D}" sibTransId="{D042FA6D-DD97-4EEB-B8D0-9A93429990C8}"/>
    <dgm:cxn modelId="{278200D1-E14C-4F3B-AAB6-D77C00E28D17}" type="presParOf" srcId="{96435FE3-9B79-43DD-98BD-51D8ED07157D}" destId="{08554C3C-4B11-491C-B5A9-10D3F4A2F2CD}" srcOrd="0" destOrd="0" presId="urn:microsoft.com/office/officeart/2005/8/layout/chevron2"/>
    <dgm:cxn modelId="{CD969097-DD73-4C3C-9C23-4F88D7DD245B}" type="presParOf" srcId="{08554C3C-4B11-491C-B5A9-10D3F4A2F2CD}" destId="{4B07BE57-A33D-4C0E-A275-18C645EB7A4A}" srcOrd="0" destOrd="0" presId="urn:microsoft.com/office/officeart/2005/8/layout/chevron2"/>
    <dgm:cxn modelId="{859531F1-B923-4BC5-ACF6-F2673CDD32F3}" type="presParOf" srcId="{08554C3C-4B11-491C-B5A9-10D3F4A2F2CD}" destId="{FAF4BF9C-63C6-4989-A1E0-60B8DD3D4C37}" srcOrd="1" destOrd="0" presId="urn:microsoft.com/office/officeart/2005/8/layout/chevron2"/>
    <dgm:cxn modelId="{DD0804F6-D5AE-42AC-9D44-CF2050970014}" type="presParOf" srcId="{96435FE3-9B79-43DD-98BD-51D8ED07157D}" destId="{2F671DDD-D9EA-4D1A-9F63-BC3CD2E713F5}" srcOrd="1" destOrd="0" presId="urn:microsoft.com/office/officeart/2005/8/layout/chevron2"/>
    <dgm:cxn modelId="{B7D15CAA-B728-45FF-8CB2-E7CFE6ECC1CE}" type="presParOf" srcId="{96435FE3-9B79-43DD-98BD-51D8ED07157D}" destId="{A89F3E7D-B69C-48DE-9DCA-DF46935DEC81}" srcOrd="2" destOrd="0" presId="urn:microsoft.com/office/officeart/2005/8/layout/chevron2"/>
    <dgm:cxn modelId="{808DE9B3-437F-4333-A5D9-CC089FF7EC79}" type="presParOf" srcId="{A89F3E7D-B69C-48DE-9DCA-DF46935DEC81}" destId="{EC38A411-4708-4BAD-BA48-E8FDF9B728C8}" srcOrd="0" destOrd="0" presId="urn:microsoft.com/office/officeart/2005/8/layout/chevron2"/>
    <dgm:cxn modelId="{1E9C80B5-E667-43AB-BD18-96124EE2F444}" type="presParOf" srcId="{A89F3E7D-B69C-48DE-9DCA-DF46935DEC81}" destId="{D28757E8-C3C0-4FF1-AB0E-807EDBA407BC}" srcOrd="1" destOrd="0" presId="urn:microsoft.com/office/officeart/2005/8/layout/chevron2"/>
    <dgm:cxn modelId="{66F81A9D-160F-47C5-ACFA-927186857D8C}" type="presParOf" srcId="{96435FE3-9B79-43DD-98BD-51D8ED07157D}" destId="{2CD279DF-39E4-44C8-B8E2-F5C2CE00FDD0}" srcOrd="3" destOrd="0" presId="urn:microsoft.com/office/officeart/2005/8/layout/chevron2"/>
    <dgm:cxn modelId="{2650080F-7025-4D2E-BA4C-C0F39338D92D}" type="presParOf" srcId="{96435FE3-9B79-43DD-98BD-51D8ED07157D}" destId="{18D481CA-899D-4938-B105-45C021D4B693}" srcOrd="4" destOrd="0" presId="urn:microsoft.com/office/officeart/2005/8/layout/chevron2"/>
    <dgm:cxn modelId="{1017533C-93DE-4BBF-9C86-CF32B82171AD}" type="presParOf" srcId="{18D481CA-899D-4938-B105-45C021D4B693}" destId="{13DE67E1-6B23-4F68-9C08-94EE458D6B1F}" srcOrd="0" destOrd="0" presId="urn:microsoft.com/office/officeart/2005/8/layout/chevron2"/>
    <dgm:cxn modelId="{AFE42D27-41B9-4203-8D5E-53443A4F3598}" type="presParOf" srcId="{18D481CA-899D-4938-B105-45C021D4B693}" destId="{71D09759-9CEB-4750-BAD2-1BE61E8A2DE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A9234B-4550-4842-8093-6B3BF6265266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332C51-60CC-4E5B-8001-F8BD83054472}">
      <dgm:prSet phldrT="[Κείμενο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l-GR" sz="1800" dirty="0"/>
            <a:t>Πού;</a:t>
          </a:r>
          <a:endParaRPr lang="en-US" sz="1800" dirty="0"/>
        </a:p>
      </dgm:t>
    </dgm:pt>
    <dgm:pt modelId="{83C7B1A8-62F6-4221-AE31-41C52FF7C040}" type="parTrans" cxnId="{8F87ED0A-7FCE-4D6E-A403-DBD7473A64E9}">
      <dgm:prSet/>
      <dgm:spPr/>
      <dgm:t>
        <a:bodyPr/>
        <a:lstStyle/>
        <a:p>
          <a:endParaRPr lang="en-US"/>
        </a:p>
      </dgm:t>
    </dgm:pt>
    <dgm:pt modelId="{3C0C23DA-7D96-41D6-B387-3DC193975CA3}" type="sibTrans" cxnId="{8F87ED0A-7FCE-4D6E-A403-DBD7473A64E9}">
      <dgm:prSet/>
      <dgm:spPr/>
      <dgm:t>
        <a:bodyPr/>
        <a:lstStyle/>
        <a:p>
          <a:endParaRPr lang="en-US"/>
        </a:p>
      </dgm:t>
    </dgm:pt>
    <dgm:pt modelId="{B00ECBB0-C949-4F74-8E0E-9AC0FBD60950}">
      <dgm:prSet phldrT="[Κείμενο]" custT="1"/>
      <dgm:spPr/>
      <dgm:t>
        <a:bodyPr/>
        <a:lstStyle/>
        <a:p>
          <a:r>
            <a:rPr lang="el-GR" sz="24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Αίτηση στην Εθνική Μονάδα του Συντονιστή</a:t>
          </a:r>
          <a:endParaRPr lang="en-US" sz="2400" kern="1200" dirty="0">
            <a:solidFill>
              <a:schemeClr val="tx1"/>
            </a:solidFill>
          </a:endParaRPr>
        </a:p>
      </dgm:t>
    </dgm:pt>
    <dgm:pt modelId="{D0539B3A-89B4-4919-A736-A30C1FDE1907}" type="parTrans" cxnId="{AD9BE778-4D9F-4BA1-881F-6D9DD6A80828}">
      <dgm:prSet/>
      <dgm:spPr/>
      <dgm:t>
        <a:bodyPr/>
        <a:lstStyle/>
        <a:p>
          <a:endParaRPr lang="en-US"/>
        </a:p>
      </dgm:t>
    </dgm:pt>
    <dgm:pt modelId="{DD0ED228-3866-4755-AB90-B01BC18F7913}" type="sibTrans" cxnId="{AD9BE778-4D9F-4BA1-881F-6D9DD6A80828}">
      <dgm:prSet/>
      <dgm:spPr/>
      <dgm:t>
        <a:bodyPr/>
        <a:lstStyle/>
        <a:p>
          <a:endParaRPr lang="en-US"/>
        </a:p>
      </dgm:t>
    </dgm:pt>
    <dgm:pt modelId="{184915C7-755A-419E-9964-9390C4BE31CE}">
      <dgm:prSet phldrT="[Κείμενο]" custT="1"/>
      <dgm:spPr>
        <a:solidFill>
          <a:srgbClr val="00B050"/>
        </a:solidFill>
      </dgm:spPr>
      <dgm:t>
        <a:bodyPr/>
        <a:lstStyle/>
        <a:p>
          <a:r>
            <a:rPr lang="el-GR" sz="1800" dirty="0"/>
            <a:t>Πότε;</a:t>
          </a:r>
          <a:endParaRPr lang="en-US" sz="1800" dirty="0"/>
        </a:p>
      </dgm:t>
    </dgm:pt>
    <dgm:pt modelId="{5CE59257-5334-49AA-81BA-FD505C8A551E}" type="parTrans" cxnId="{37921F24-939B-4C23-B836-E83DEACD4BB8}">
      <dgm:prSet/>
      <dgm:spPr/>
      <dgm:t>
        <a:bodyPr/>
        <a:lstStyle/>
        <a:p>
          <a:endParaRPr lang="en-US"/>
        </a:p>
      </dgm:t>
    </dgm:pt>
    <dgm:pt modelId="{CB854A27-2785-4DBF-A5E0-80FE6B1B5463}" type="sibTrans" cxnId="{37921F24-939B-4C23-B836-E83DEACD4BB8}">
      <dgm:prSet/>
      <dgm:spPr/>
      <dgm:t>
        <a:bodyPr/>
        <a:lstStyle/>
        <a:p>
          <a:endParaRPr lang="en-US"/>
        </a:p>
      </dgm:t>
    </dgm:pt>
    <dgm:pt modelId="{A8434120-3F7F-4168-9D00-4CD1D69413FC}">
      <dgm:prSet phldrT="[Κείμενο]" custT="1"/>
      <dgm:spPr/>
      <dgm:t>
        <a:bodyPr/>
        <a:lstStyle/>
        <a:p>
          <a:r>
            <a:rPr lang="el-GR" sz="2400" kern="1200" dirty="0">
              <a:solidFill>
                <a:schemeClr val="tx1"/>
              </a:solidFill>
            </a:rPr>
            <a:t>Έως τις </a:t>
          </a:r>
          <a:r>
            <a:rPr lang="el-GR" sz="2400" b="1" kern="1200" dirty="0">
              <a:solidFill>
                <a:schemeClr val="tx1"/>
              </a:solidFill>
            </a:rPr>
            <a:t>5 Μαρτίου </a:t>
          </a:r>
          <a:r>
            <a:rPr lang="el-GR" sz="2400" kern="1200" dirty="0">
              <a:solidFill>
                <a:schemeClr val="tx1"/>
              </a:solidFill>
            </a:rPr>
            <a:t>στις 13:00, ώρα Ελλάδος για τα σχέδια με έναρξη μεταξύ 01/09/2024 – </a:t>
          </a:r>
          <a:r>
            <a:rPr lang="en-US" sz="2400" kern="1200" dirty="0">
              <a:solidFill>
                <a:schemeClr val="tx1"/>
              </a:solidFill>
            </a:rPr>
            <a:t>31</a:t>
          </a:r>
          <a:r>
            <a:rPr lang="el-GR" sz="2400" kern="1200" dirty="0">
              <a:solidFill>
                <a:schemeClr val="tx1"/>
              </a:solidFill>
            </a:rPr>
            <a:t>/</a:t>
          </a:r>
          <a:r>
            <a:rPr lang="en-US" sz="2400" kern="1200" dirty="0">
              <a:solidFill>
                <a:schemeClr val="tx1"/>
              </a:solidFill>
            </a:rPr>
            <a:t>1</a:t>
          </a:r>
          <a:r>
            <a:rPr lang="el-GR" sz="2400" kern="1200" dirty="0">
              <a:solidFill>
                <a:schemeClr val="tx1"/>
              </a:solidFill>
            </a:rPr>
            <a:t>2/2024</a:t>
          </a:r>
          <a:endParaRPr lang="en-US" sz="24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8E9593E3-9F46-4DA0-B3C9-4112C0AB8D97}" type="parTrans" cxnId="{0876EC81-4D49-4A95-BEB5-5C79D4D18424}">
      <dgm:prSet/>
      <dgm:spPr/>
      <dgm:t>
        <a:bodyPr/>
        <a:lstStyle/>
        <a:p>
          <a:endParaRPr lang="en-US"/>
        </a:p>
      </dgm:t>
    </dgm:pt>
    <dgm:pt modelId="{09542DDF-F91A-4EB7-884D-46FB56225A87}" type="sibTrans" cxnId="{0876EC81-4D49-4A95-BEB5-5C79D4D18424}">
      <dgm:prSet/>
      <dgm:spPr/>
      <dgm:t>
        <a:bodyPr/>
        <a:lstStyle/>
        <a:p>
          <a:endParaRPr lang="en-US"/>
        </a:p>
      </dgm:t>
    </dgm:pt>
    <dgm:pt modelId="{05CEC47D-4FD5-48DF-BF1F-81D6D5E913A4}">
      <dgm:prSet custT="1"/>
      <dgm:spPr/>
      <dgm:t>
        <a:bodyPr/>
        <a:lstStyle/>
        <a:p>
          <a:r>
            <a:rPr lang="en-US" sz="24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Η</a:t>
          </a:r>
          <a:r>
            <a:rPr lang="el-GR" sz="24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ίδια κοινοπραξία εταίρων μπορεί να </a:t>
          </a:r>
          <a:r>
            <a:rPr lang="el-GR" sz="2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υποβάλει </a:t>
          </a:r>
          <a:r>
            <a:rPr lang="el-GR" sz="2400" u="sng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μόνο μία αίτηση </a:t>
          </a:r>
          <a:r>
            <a:rPr lang="el-GR" sz="2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σε έναν μόνο Οργανισμό ανά προθεσμία υποβολής</a:t>
          </a:r>
          <a:endParaRPr lang="en-US" sz="240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gm:t>
    </dgm:pt>
    <dgm:pt modelId="{B5BAB3F8-A2F6-4F65-85D6-7DEEFA41F122}" type="parTrans" cxnId="{EEBEB93C-60CF-4E7A-A2CB-C9A7C4BAE955}">
      <dgm:prSet/>
      <dgm:spPr/>
      <dgm:t>
        <a:bodyPr/>
        <a:lstStyle/>
        <a:p>
          <a:endParaRPr lang="el-GR"/>
        </a:p>
      </dgm:t>
    </dgm:pt>
    <dgm:pt modelId="{A74951B3-C117-46C2-A3FC-1AFEC7276336}" type="sibTrans" cxnId="{EEBEB93C-60CF-4E7A-A2CB-C9A7C4BAE955}">
      <dgm:prSet/>
      <dgm:spPr/>
      <dgm:t>
        <a:bodyPr/>
        <a:lstStyle/>
        <a:p>
          <a:endParaRPr lang="el-GR"/>
        </a:p>
      </dgm:t>
    </dgm:pt>
    <dgm:pt modelId="{96435FE3-9B79-43DD-98BD-51D8ED07157D}" type="pres">
      <dgm:prSet presAssocID="{5EA9234B-4550-4842-8093-6B3BF6265266}" presName="linearFlow" presStyleCnt="0">
        <dgm:presLayoutVars>
          <dgm:dir/>
          <dgm:animLvl val="lvl"/>
          <dgm:resizeHandles val="exact"/>
        </dgm:presLayoutVars>
      </dgm:prSet>
      <dgm:spPr/>
    </dgm:pt>
    <dgm:pt modelId="{08554C3C-4B11-491C-B5A9-10D3F4A2F2CD}" type="pres">
      <dgm:prSet presAssocID="{FE332C51-60CC-4E5B-8001-F8BD83054472}" presName="composite" presStyleCnt="0"/>
      <dgm:spPr/>
    </dgm:pt>
    <dgm:pt modelId="{4B07BE57-A33D-4C0E-A275-18C645EB7A4A}" type="pres">
      <dgm:prSet presAssocID="{FE332C51-60CC-4E5B-8001-F8BD83054472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FAF4BF9C-63C6-4989-A1E0-60B8DD3D4C37}" type="pres">
      <dgm:prSet presAssocID="{FE332C51-60CC-4E5B-8001-F8BD83054472}" presName="descendantText" presStyleLbl="alignAcc1" presStyleIdx="0" presStyleCnt="2" custLinFactNeighborX="0">
        <dgm:presLayoutVars>
          <dgm:bulletEnabled val="1"/>
        </dgm:presLayoutVars>
      </dgm:prSet>
      <dgm:spPr/>
    </dgm:pt>
    <dgm:pt modelId="{2F671DDD-D9EA-4D1A-9F63-BC3CD2E713F5}" type="pres">
      <dgm:prSet presAssocID="{3C0C23DA-7D96-41D6-B387-3DC193975CA3}" presName="sp" presStyleCnt="0"/>
      <dgm:spPr/>
    </dgm:pt>
    <dgm:pt modelId="{A89F3E7D-B69C-48DE-9DCA-DF46935DEC81}" type="pres">
      <dgm:prSet presAssocID="{184915C7-755A-419E-9964-9390C4BE31CE}" presName="composite" presStyleCnt="0"/>
      <dgm:spPr/>
    </dgm:pt>
    <dgm:pt modelId="{EC38A411-4708-4BAD-BA48-E8FDF9B728C8}" type="pres">
      <dgm:prSet presAssocID="{184915C7-755A-419E-9964-9390C4BE31CE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D28757E8-C3C0-4FF1-AB0E-807EDBA407BC}" type="pres">
      <dgm:prSet presAssocID="{184915C7-755A-419E-9964-9390C4BE31CE}" presName="descendantText" presStyleLbl="alignAcc1" presStyleIdx="1" presStyleCnt="2" custLinFactNeighborX="0">
        <dgm:presLayoutVars>
          <dgm:bulletEnabled val="1"/>
        </dgm:presLayoutVars>
      </dgm:prSet>
      <dgm:spPr/>
    </dgm:pt>
  </dgm:ptLst>
  <dgm:cxnLst>
    <dgm:cxn modelId="{8F87ED0A-7FCE-4D6E-A403-DBD7473A64E9}" srcId="{5EA9234B-4550-4842-8093-6B3BF6265266}" destId="{FE332C51-60CC-4E5B-8001-F8BD83054472}" srcOrd="0" destOrd="0" parTransId="{83C7B1A8-62F6-4221-AE31-41C52FF7C040}" sibTransId="{3C0C23DA-7D96-41D6-B387-3DC193975CA3}"/>
    <dgm:cxn modelId="{37921F24-939B-4C23-B836-E83DEACD4BB8}" srcId="{5EA9234B-4550-4842-8093-6B3BF6265266}" destId="{184915C7-755A-419E-9964-9390C4BE31CE}" srcOrd="1" destOrd="0" parTransId="{5CE59257-5334-49AA-81BA-FD505C8A551E}" sibTransId="{CB854A27-2785-4DBF-A5E0-80FE6B1B5463}"/>
    <dgm:cxn modelId="{EEBEB93C-60CF-4E7A-A2CB-C9A7C4BAE955}" srcId="{FE332C51-60CC-4E5B-8001-F8BD83054472}" destId="{05CEC47D-4FD5-48DF-BF1F-81D6D5E913A4}" srcOrd="1" destOrd="0" parTransId="{B5BAB3F8-A2F6-4F65-85D6-7DEEFA41F122}" sibTransId="{A74951B3-C117-46C2-A3FC-1AFEC7276336}"/>
    <dgm:cxn modelId="{20A85F63-77EA-4C3A-96A5-3971C9539376}" type="presOf" srcId="{184915C7-755A-419E-9964-9390C4BE31CE}" destId="{EC38A411-4708-4BAD-BA48-E8FDF9B728C8}" srcOrd="0" destOrd="0" presId="urn:microsoft.com/office/officeart/2005/8/layout/chevron2"/>
    <dgm:cxn modelId="{584F4566-CEB7-4A6E-BC64-B26958933097}" type="presOf" srcId="{05CEC47D-4FD5-48DF-BF1F-81D6D5E913A4}" destId="{FAF4BF9C-63C6-4989-A1E0-60B8DD3D4C37}" srcOrd="0" destOrd="1" presId="urn:microsoft.com/office/officeart/2005/8/layout/chevron2"/>
    <dgm:cxn modelId="{4A4EA36C-D6E4-447E-9601-3A707A633301}" type="presOf" srcId="{B00ECBB0-C949-4F74-8E0E-9AC0FBD60950}" destId="{FAF4BF9C-63C6-4989-A1E0-60B8DD3D4C37}" srcOrd="0" destOrd="0" presId="urn:microsoft.com/office/officeart/2005/8/layout/chevron2"/>
    <dgm:cxn modelId="{AD9BE778-4D9F-4BA1-881F-6D9DD6A80828}" srcId="{FE332C51-60CC-4E5B-8001-F8BD83054472}" destId="{B00ECBB0-C949-4F74-8E0E-9AC0FBD60950}" srcOrd="0" destOrd="0" parTransId="{D0539B3A-89B4-4919-A736-A30C1FDE1907}" sibTransId="{DD0ED228-3866-4755-AB90-B01BC18F7913}"/>
    <dgm:cxn modelId="{0876EC81-4D49-4A95-BEB5-5C79D4D18424}" srcId="{184915C7-755A-419E-9964-9390C4BE31CE}" destId="{A8434120-3F7F-4168-9D00-4CD1D69413FC}" srcOrd="0" destOrd="0" parTransId="{8E9593E3-9F46-4DA0-B3C9-4112C0AB8D97}" sibTransId="{09542DDF-F91A-4EB7-884D-46FB56225A87}"/>
    <dgm:cxn modelId="{C70B8FC0-D9D7-4022-8705-175FE1E725BA}" type="presOf" srcId="{5EA9234B-4550-4842-8093-6B3BF6265266}" destId="{96435FE3-9B79-43DD-98BD-51D8ED07157D}" srcOrd="0" destOrd="0" presId="urn:microsoft.com/office/officeart/2005/8/layout/chevron2"/>
    <dgm:cxn modelId="{80770FC3-0117-4399-836C-6487FD22B174}" type="presOf" srcId="{A8434120-3F7F-4168-9D00-4CD1D69413FC}" destId="{D28757E8-C3C0-4FF1-AB0E-807EDBA407BC}" srcOrd="0" destOrd="0" presId="urn:microsoft.com/office/officeart/2005/8/layout/chevron2"/>
    <dgm:cxn modelId="{4BF729CD-54FE-4F1E-8B06-CF04DBFD84D1}" type="presOf" srcId="{FE332C51-60CC-4E5B-8001-F8BD83054472}" destId="{4B07BE57-A33D-4C0E-A275-18C645EB7A4A}" srcOrd="0" destOrd="0" presId="urn:microsoft.com/office/officeart/2005/8/layout/chevron2"/>
    <dgm:cxn modelId="{92F7E08C-5F4B-4C2A-8D20-E8F8DF2271F3}" type="presParOf" srcId="{96435FE3-9B79-43DD-98BD-51D8ED07157D}" destId="{08554C3C-4B11-491C-B5A9-10D3F4A2F2CD}" srcOrd="0" destOrd="0" presId="urn:microsoft.com/office/officeart/2005/8/layout/chevron2"/>
    <dgm:cxn modelId="{6D003534-6F70-45F9-AA40-6C32E94F5FCA}" type="presParOf" srcId="{08554C3C-4B11-491C-B5A9-10D3F4A2F2CD}" destId="{4B07BE57-A33D-4C0E-A275-18C645EB7A4A}" srcOrd="0" destOrd="0" presId="urn:microsoft.com/office/officeart/2005/8/layout/chevron2"/>
    <dgm:cxn modelId="{3205CB84-D0DA-4C18-92E7-362579EBD9DF}" type="presParOf" srcId="{08554C3C-4B11-491C-B5A9-10D3F4A2F2CD}" destId="{FAF4BF9C-63C6-4989-A1E0-60B8DD3D4C37}" srcOrd="1" destOrd="0" presId="urn:microsoft.com/office/officeart/2005/8/layout/chevron2"/>
    <dgm:cxn modelId="{F82F6D75-7F48-400B-9497-98C59F6ED536}" type="presParOf" srcId="{96435FE3-9B79-43DD-98BD-51D8ED07157D}" destId="{2F671DDD-D9EA-4D1A-9F63-BC3CD2E713F5}" srcOrd="1" destOrd="0" presId="urn:microsoft.com/office/officeart/2005/8/layout/chevron2"/>
    <dgm:cxn modelId="{365D868A-E7BC-442C-B245-0A73938FC25F}" type="presParOf" srcId="{96435FE3-9B79-43DD-98BD-51D8ED07157D}" destId="{A89F3E7D-B69C-48DE-9DCA-DF46935DEC81}" srcOrd="2" destOrd="0" presId="urn:microsoft.com/office/officeart/2005/8/layout/chevron2"/>
    <dgm:cxn modelId="{EC660CCE-65CE-4C4E-97B6-F7589B3DFB65}" type="presParOf" srcId="{A89F3E7D-B69C-48DE-9DCA-DF46935DEC81}" destId="{EC38A411-4708-4BAD-BA48-E8FDF9B728C8}" srcOrd="0" destOrd="0" presId="urn:microsoft.com/office/officeart/2005/8/layout/chevron2"/>
    <dgm:cxn modelId="{64369122-B642-49E0-8F5E-328D892D0F12}" type="presParOf" srcId="{A89F3E7D-B69C-48DE-9DCA-DF46935DEC81}" destId="{D28757E8-C3C0-4FF1-AB0E-807EDBA407B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A9234B-4550-4842-8093-6B3BF6265266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332C51-60CC-4E5B-8001-F8BD83054472}">
      <dgm:prSet phldrT="[Κείμενο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l-GR" sz="1400" dirty="0"/>
            <a:t>Ποιος υποβάλλει;</a:t>
          </a:r>
          <a:endParaRPr lang="en-US" sz="1400" dirty="0"/>
        </a:p>
      </dgm:t>
    </dgm:pt>
    <dgm:pt modelId="{83C7B1A8-62F6-4221-AE31-41C52FF7C040}" type="parTrans" cxnId="{8F87ED0A-7FCE-4D6E-A403-DBD7473A64E9}">
      <dgm:prSet/>
      <dgm:spPr/>
      <dgm:t>
        <a:bodyPr/>
        <a:lstStyle/>
        <a:p>
          <a:endParaRPr lang="en-US"/>
        </a:p>
      </dgm:t>
    </dgm:pt>
    <dgm:pt modelId="{3C0C23DA-7D96-41D6-B387-3DC193975CA3}" type="sibTrans" cxnId="{8F87ED0A-7FCE-4D6E-A403-DBD7473A64E9}">
      <dgm:prSet/>
      <dgm:spPr/>
      <dgm:t>
        <a:bodyPr/>
        <a:lstStyle/>
        <a:p>
          <a:endParaRPr lang="en-US"/>
        </a:p>
      </dgm:t>
    </dgm:pt>
    <dgm:pt modelId="{184915C7-755A-419E-9964-9390C4BE31CE}">
      <dgm:prSet phldrT="[Κείμενο]" custT="1"/>
      <dgm:spPr>
        <a:solidFill>
          <a:srgbClr val="00B050"/>
        </a:solidFill>
      </dgm:spPr>
      <dgm:t>
        <a:bodyPr/>
        <a:lstStyle/>
        <a:p>
          <a:r>
            <a:rPr lang="el-GR" sz="1400" dirty="0"/>
            <a:t>Ποιοι είναι επιλέξιμοι</a:t>
          </a:r>
          <a:r>
            <a:rPr lang="el-GR" sz="1200" dirty="0"/>
            <a:t>;</a:t>
          </a:r>
          <a:endParaRPr lang="en-US" sz="1200" dirty="0"/>
        </a:p>
      </dgm:t>
    </dgm:pt>
    <dgm:pt modelId="{5CE59257-5334-49AA-81BA-FD505C8A551E}" type="parTrans" cxnId="{37921F24-939B-4C23-B836-E83DEACD4BB8}">
      <dgm:prSet/>
      <dgm:spPr/>
      <dgm:t>
        <a:bodyPr/>
        <a:lstStyle/>
        <a:p>
          <a:endParaRPr lang="en-US"/>
        </a:p>
      </dgm:t>
    </dgm:pt>
    <dgm:pt modelId="{CB854A27-2785-4DBF-A5E0-80FE6B1B5463}" type="sibTrans" cxnId="{37921F24-939B-4C23-B836-E83DEACD4BB8}">
      <dgm:prSet/>
      <dgm:spPr/>
      <dgm:t>
        <a:bodyPr/>
        <a:lstStyle/>
        <a:p>
          <a:endParaRPr lang="en-US"/>
        </a:p>
      </dgm:t>
    </dgm:pt>
    <dgm:pt modelId="{1C18E446-3453-4C06-AF1A-C9E7E7695BC1}">
      <dgm:prSet phldrT="[Κείμενο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l-GR" sz="1400" dirty="0"/>
            <a:t>Πόσοι συμμετέχουν;</a:t>
          </a:r>
          <a:endParaRPr lang="en-US" sz="1400" dirty="0"/>
        </a:p>
      </dgm:t>
    </dgm:pt>
    <dgm:pt modelId="{C8C689A0-1CB9-42BB-BDB2-156A4287D538}" type="parTrans" cxnId="{5C7965BB-D52C-4B0D-A1D4-F35F4837AA20}">
      <dgm:prSet/>
      <dgm:spPr/>
      <dgm:t>
        <a:bodyPr/>
        <a:lstStyle/>
        <a:p>
          <a:endParaRPr lang="en-US"/>
        </a:p>
      </dgm:t>
    </dgm:pt>
    <dgm:pt modelId="{9885DB41-F4F5-4A61-8B00-0CB5905072FF}" type="sibTrans" cxnId="{5C7965BB-D52C-4B0D-A1D4-F35F4837AA20}">
      <dgm:prSet/>
      <dgm:spPr/>
      <dgm:t>
        <a:bodyPr/>
        <a:lstStyle/>
        <a:p>
          <a:endParaRPr lang="en-US"/>
        </a:p>
      </dgm:t>
    </dgm:pt>
    <dgm:pt modelId="{09BE07C6-7A8D-41C7-962A-A02F46BF129D}">
      <dgm:prSet phldrT="[Κείμενο]" custT="1"/>
      <dgm:spPr/>
      <dgm:t>
        <a:bodyPr/>
        <a:lstStyle/>
        <a:p>
          <a:pPr algn="l"/>
          <a:endParaRPr lang="en-US" sz="1200" kern="1200" dirty="0">
            <a:solidFill>
              <a:schemeClr val="tx1"/>
            </a:solidFill>
          </a:endParaRPr>
        </a:p>
      </dgm:t>
    </dgm:pt>
    <dgm:pt modelId="{63DED237-5201-4B70-B9E7-99F6C6C8BD3D}" type="parTrans" cxnId="{9CEB82D0-8F33-464D-960A-7A90A6DEF238}">
      <dgm:prSet/>
      <dgm:spPr/>
      <dgm:t>
        <a:bodyPr/>
        <a:lstStyle/>
        <a:p>
          <a:endParaRPr lang="en-US"/>
        </a:p>
      </dgm:t>
    </dgm:pt>
    <dgm:pt modelId="{D042FA6D-DD97-4EEB-B8D0-9A93429990C8}" type="sibTrans" cxnId="{9CEB82D0-8F33-464D-960A-7A90A6DEF238}">
      <dgm:prSet/>
      <dgm:spPr/>
      <dgm:t>
        <a:bodyPr/>
        <a:lstStyle/>
        <a:p>
          <a:endParaRPr lang="en-US"/>
        </a:p>
      </dgm:t>
    </dgm:pt>
    <dgm:pt modelId="{1DEEF3A3-2AE0-4FA9-A6DD-E7139B8B486C}">
      <dgm:prSet custT="1"/>
      <dgm:spPr/>
      <dgm:t>
        <a:bodyPr/>
        <a:lstStyle/>
        <a:p>
          <a:pPr algn="just"/>
          <a:r>
            <a:rPr lang="el-GR" sz="12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Κάθε δημόσιος ή ιδιωτικός οργανισμός</a:t>
          </a:r>
          <a:r>
            <a:rPr lang="en-US" sz="12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l-GR" sz="12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που είναι εγκατεστημένος σε κράτος μέλος της ΕΕ ή σε τρίτη χώρα συνδεδεμένη με το πρόγραμμα</a:t>
          </a:r>
        </a:p>
      </dgm:t>
    </dgm:pt>
    <dgm:pt modelId="{0527ED24-2190-4ABC-8090-0BB179168241}" type="parTrans" cxnId="{BF7891B1-8274-4EA9-98EF-9B73B6210FBB}">
      <dgm:prSet/>
      <dgm:spPr/>
      <dgm:t>
        <a:bodyPr/>
        <a:lstStyle/>
        <a:p>
          <a:endParaRPr lang="el-GR"/>
        </a:p>
      </dgm:t>
    </dgm:pt>
    <dgm:pt modelId="{32999179-2AD0-4732-A946-509435D2C9DE}" type="sibTrans" cxnId="{BF7891B1-8274-4EA9-98EF-9B73B6210FBB}">
      <dgm:prSet/>
      <dgm:spPr/>
      <dgm:t>
        <a:bodyPr/>
        <a:lstStyle/>
        <a:p>
          <a:endParaRPr lang="el-GR"/>
        </a:p>
      </dgm:t>
    </dgm:pt>
    <dgm:pt modelId="{A1F51C03-F566-4E98-9C5F-1E09D603B989}">
      <dgm:prSet custT="1"/>
      <dgm:spPr/>
      <dgm:t>
        <a:bodyPr/>
        <a:lstStyle/>
        <a:p>
          <a:pPr algn="l"/>
          <a:endParaRPr lang="el-GR" sz="20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6201A10F-24B3-422A-955F-CB4B8CF66CD1}" type="parTrans" cxnId="{D3CEAA25-0952-4116-B110-E3F768F35537}">
      <dgm:prSet/>
      <dgm:spPr/>
      <dgm:t>
        <a:bodyPr/>
        <a:lstStyle/>
        <a:p>
          <a:endParaRPr lang="el-GR"/>
        </a:p>
      </dgm:t>
    </dgm:pt>
    <dgm:pt modelId="{AC9F2514-D6C7-49BD-BF2F-22563EBA960A}" type="sibTrans" cxnId="{D3CEAA25-0952-4116-B110-E3F768F35537}">
      <dgm:prSet/>
      <dgm:spPr/>
      <dgm:t>
        <a:bodyPr/>
        <a:lstStyle/>
        <a:p>
          <a:endParaRPr lang="el-GR"/>
        </a:p>
      </dgm:t>
    </dgm:pt>
    <dgm:pt modelId="{AB5B75D6-1D86-4D3C-92CA-39DAD3E408CB}">
      <dgm:prSet custT="1"/>
      <dgm:spPr/>
      <dgm:t>
        <a:bodyPr/>
        <a:lstStyle/>
        <a:p>
          <a:pPr algn="l"/>
          <a:endParaRPr lang="el-GR" sz="20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9F1D0659-3C5A-468E-9D7B-D50066710F2A}" type="parTrans" cxnId="{C6031603-2F2A-4376-BC16-C95B85155E91}">
      <dgm:prSet/>
      <dgm:spPr/>
      <dgm:t>
        <a:bodyPr/>
        <a:lstStyle/>
        <a:p>
          <a:endParaRPr lang="el-GR"/>
        </a:p>
      </dgm:t>
    </dgm:pt>
    <dgm:pt modelId="{8C85FD16-D46D-412F-BF8F-C65908DD7FC0}" type="sibTrans" cxnId="{C6031603-2F2A-4376-BC16-C95B85155E91}">
      <dgm:prSet/>
      <dgm:spPr/>
      <dgm:t>
        <a:bodyPr/>
        <a:lstStyle/>
        <a:p>
          <a:endParaRPr lang="el-GR"/>
        </a:p>
      </dgm:t>
    </dgm:pt>
    <dgm:pt modelId="{30ADBC0E-3212-4DF2-AA77-9E6EE7F0B8AB}">
      <dgm:prSet custT="1"/>
      <dgm:spPr/>
      <dgm:t>
        <a:bodyPr/>
        <a:lstStyle/>
        <a:p>
          <a:pPr algn="just"/>
          <a:r>
            <a:rPr lang="el-GR" sz="12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Ανάλογα με την προτεραιότητα και τους στόχους του σχεδίου, οι συμπράξεις μικρής κλίμακας θα πρέπει να περιλαμβάνουν τους πλέον κατάλληλους και διαφορετικούς εταίρους ώστε να αξιοποιούνται οι διαφορετικές εμπειρίες</a:t>
          </a:r>
          <a:r>
            <a:rPr lang="en-US" sz="12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l-GR" sz="12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τους, τα προφίλ και η εξειδικευμένη εμπειρογνωμοσύνη τους</a:t>
          </a:r>
          <a:r>
            <a:rPr lang="el-GR" sz="20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. </a:t>
          </a:r>
        </a:p>
      </dgm:t>
    </dgm:pt>
    <dgm:pt modelId="{CD6E2637-8D25-4923-AE2B-02302F782283}" type="parTrans" cxnId="{68FA5466-16D0-4BDB-B953-DCC456F529FD}">
      <dgm:prSet/>
      <dgm:spPr/>
      <dgm:t>
        <a:bodyPr/>
        <a:lstStyle/>
        <a:p>
          <a:endParaRPr lang="el-GR"/>
        </a:p>
      </dgm:t>
    </dgm:pt>
    <dgm:pt modelId="{4597C096-F24B-49F5-AB34-8298B16743AD}" type="sibTrans" cxnId="{68FA5466-16D0-4BDB-B953-DCC456F529FD}">
      <dgm:prSet/>
      <dgm:spPr/>
      <dgm:t>
        <a:bodyPr/>
        <a:lstStyle/>
        <a:p>
          <a:endParaRPr lang="el-GR"/>
        </a:p>
      </dgm:t>
    </dgm:pt>
    <dgm:pt modelId="{2E9A9C2F-7C6B-4FD3-B356-A0DD9B9E7C6C}">
      <dgm:prSet custT="1"/>
      <dgm:spPr/>
      <dgm:t>
        <a:bodyPr/>
        <a:lstStyle/>
        <a:p>
          <a:pPr algn="l"/>
          <a:endParaRPr lang="el-GR" sz="20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FE54A2AE-9FD1-48AC-9614-FF3757E0CD0C}" type="parTrans" cxnId="{0924524C-4998-4A17-B89F-3CEB5B77F673}">
      <dgm:prSet/>
      <dgm:spPr/>
      <dgm:t>
        <a:bodyPr/>
        <a:lstStyle/>
        <a:p>
          <a:endParaRPr lang="el-GR"/>
        </a:p>
      </dgm:t>
    </dgm:pt>
    <dgm:pt modelId="{F0000394-A5DC-484F-AC57-212322B6BB5F}" type="sibTrans" cxnId="{0924524C-4998-4A17-B89F-3CEB5B77F673}">
      <dgm:prSet/>
      <dgm:spPr/>
      <dgm:t>
        <a:bodyPr/>
        <a:lstStyle/>
        <a:p>
          <a:endParaRPr lang="el-GR"/>
        </a:p>
      </dgm:t>
    </dgm:pt>
    <dgm:pt modelId="{48B623DC-E2F8-4428-B4F8-8AA82A39BE6E}">
      <dgm:prSet phldrT="[Κείμενο]" custT="1"/>
      <dgm:spPr/>
      <dgm:t>
        <a:bodyPr/>
        <a:lstStyle/>
        <a:p>
          <a:pPr algn="just"/>
          <a:r>
            <a:rPr lang="el-GR" sz="1800" kern="120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l-GR" sz="1400" kern="120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rPr>
            <a:t>Για</a:t>
          </a:r>
          <a:r>
            <a:rPr lang="el-GR" sz="1200" kern="120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l-GR" sz="1400" kern="120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rPr>
            <a:t>αιτήσεις που υποβάλλονται σε Εθνικές Μονάδες στους τομείς της σχολικής εκπαίδευσης, επαγγελματικής εκπαίδευσης και κατάρτισης, εκπαίδευση ενηλίκων και νεολαία, ο οργανισμός μπορεί να υποβάλει </a:t>
          </a:r>
          <a:r>
            <a:rPr lang="el-GR" sz="1400" b="1" u="sng" kern="120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rPr>
            <a:t>αίτηση μόνο μία φορά </a:t>
          </a:r>
          <a:r>
            <a:rPr lang="el-GR" sz="1400" kern="120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rPr>
            <a:t>ανά προθεσμία υποβολής</a:t>
          </a:r>
          <a:endParaRPr lang="en-US" sz="1400" kern="1200" dirty="0">
            <a:solidFill>
              <a:schemeClr val="accent1"/>
            </a:solidFill>
            <a:latin typeface="Calibri" panose="020F0502020204030204"/>
            <a:ea typeface="+mn-ea"/>
            <a:cs typeface="+mn-cs"/>
          </a:endParaRPr>
        </a:p>
      </dgm:t>
    </dgm:pt>
    <dgm:pt modelId="{1A7EB932-A631-477A-88AE-763F6DACD088}" type="parTrans" cxnId="{EDBFEF30-93D7-4A63-8AE8-B90067B4057F}">
      <dgm:prSet/>
      <dgm:spPr/>
      <dgm:t>
        <a:bodyPr/>
        <a:lstStyle/>
        <a:p>
          <a:endParaRPr lang="el-GR"/>
        </a:p>
      </dgm:t>
    </dgm:pt>
    <dgm:pt modelId="{8F71AE79-E8E5-4442-B0A2-29A56851F06B}" type="sibTrans" cxnId="{EDBFEF30-93D7-4A63-8AE8-B90067B4057F}">
      <dgm:prSet/>
      <dgm:spPr/>
      <dgm:t>
        <a:bodyPr/>
        <a:lstStyle/>
        <a:p>
          <a:endParaRPr lang="el-GR"/>
        </a:p>
      </dgm:t>
    </dgm:pt>
    <dgm:pt modelId="{886F915F-1504-46A2-BA73-6FA25F8D045D}">
      <dgm:prSet phldrT="[Κείμενο]" custT="1"/>
      <dgm:spPr/>
      <dgm:t>
        <a:bodyPr/>
        <a:lstStyle/>
        <a:p>
          <a:pPr algn="l">
            <a:buFont typeface="Arial" panose="020B0604020202020204" pitchFamily="34" charset="0"/>
            <a:buNone/>
          </a:pPr>
          <a:endParaRPr lang="en-US" sz="1100" kern="1200" dirty="0">
            <a:solidFill>
              <a:schemeClr val="tx1"/>
            </a:solidFill>
          </a:endParaRPr>
        </a:p>
      </dgm:t>
    </dgm:pt>
    <dgm:pt modelId="{B3F7DF15-7AFC-4E3F-90E6-020F807FC4AE}" type="parTrans" cxnId="{9378D98D-76A2-4BC9-93E3-658149329652}">
      <dgm:prSet/>
      <dgm:spPr/>
      <dgm:t>
        <a:bodyPr/>
        <a:lstStyle/>
        <a:p>
          <a:endParaRPr lang="el-GR"/>
        </a:p>
      </dgm:t>
    </dgm:pt>
    <dgm:pt modelId="{D3F13178-3ABE-4791-AEEA-8FC301BD61D1}" type="sibTrans" cxnId="{9378D98D-76A2-4BC9-93E3-658149329652}">
      <dgm:prSet/>
      <dgm:spPr/>
      <dgm:t>
        <a:bodyPr/>
        <a:lstStyle/>
        <a:p>
          <a:endParaRPr lang="el-GR"/>
        </a:p>
      </dgm:t>
    </dgm:pt>
    <dgm:pt modelId="{4DE97931-9B98-422D-8C04-C85DAC88F2BA}">
      <dgm:prSet custT="1"/>
      <dgm:spPr/>
      <dgm:t>
        <a:bodyPr/>
        <a:lstStyle/>
        <a:p>
          <a:pPr algn="l"/>
          <a:endParaRPr lang="el-GR" sz="20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9C3F4B65-AA8C-40A9-BB55-26F81FE18C6B}" type="parTrans" cxnId="{F18D0D08-34FD-4675-B999-15DC5947A73F}">
      <dgm:prSet/>
      <dgm:spPr/>
      <dgm:t>
        <a:bodyPr/>
        <a:lstStyle/>
        <a:p>
          <a:endParaRPr lang="el-GR"/>
        </a:p>
      </dgm:t>
    </dgm:pt>
    <dgm:pt modelId="{E056756B-9655-4AA7-94C6-604A74769952}" type="sibTrans" cxnId="{F18D0D08-34FD-4675-B999-15DC5947A73F}">
      <dgm:prSet/>
      <dgm:spPr/>
      <dgm:t>
        <a:bodyPr/>
        <a:lstStyle/>
        <a:p>
          <a:endParaRPr lang="el-GR"/>
        </a:p>
      </dgm:t>
    </dgm:pt>
    <dgm:pt modelId="{AFCE22FF-A706-42C8-9538-F622DFB24476}">
      <dgm:prSet phldrT="[Κείμενο]" custT="1"/>
      <dgm:spPr/>
      <dgm:t>
        <a:bodyPr/>
        <a:lstStyle/>
        <a:p>
          <a:pPr algn="l"/>
          <a:endParaRPr lang="en-US" sz="1200" kern="1200" dirty="0">
            <a:solidFill>
              <a:schemeClr val="tx1"/>
            </a:solidFill>
          </a:endParaRPr>
        </a:p>
      </dgm:t>
    </dgm:pt>
    <dgm:pt modelId="{EFB8A964-AFB3-4B07-94AD-322593CA9515}" type="parTrans" cxnId="{897A3A79-FB67-4104-9C67-D7F60D9876E9}">
      <dgm:prSet/>
      <dgm:spPr/>
      <dgm:t>
        <a:bodyPr/>
        <a:lstStyle/>
        <a:p>
          <a:endParaRPr lang="el-GR"/>
        </a:p>
      </dgm:t>
    </dgm:pt>
    <dgm:pt modelId="{F4BBBF56-7FBD-4376-AE7B-1736C8D29AAD}" type="sibTrans" cxnId="{897A3A79-FB67-4104-9C67-D7F60D9876E9}">
      <dgm:prSet/>
      <dgm:spPr/>
      <dgm:t>
        <a:bodyPr/>
        <a:lstStyle/>
        <a:p>
          <a:endParaRPr lang="el-GR"/>
        </a:p>
      </dgm:t>
    </dgm:pt>
    <dgm:pt modelId="{4C8CECD2-43A4-4216-B9C1-EEA35B5740B6}">
      <dgm:prSet phldrT="[Κείμενο]" custT="1"/>
      <dgm:spPr/>
      <dgm:t>
        <a:bodyPr/>
        <a:lstStyle/>
        <a:p>
          <a:pPr algn="l"/>
          <a:endParaRPr lang="en-US" sz="1200" kern="1200" dirty="0">
            <a:solidFill>
              <a:schemeClr val="tx1"/>
            </a:solidFill>
          </a:endParaRPr>
        </a:p>
      </dgm:t>
    </dgm:pt>
    <dgm:pt modelId="{86B95DA0-D959-4DF2-AE2B-6A061A290CE1}" type="parTrans" cxnId="{6285DF79-430F-4659-B0D9-BD3ACC390306}">
      <dgm:prSet/>
      <dgm:spPr/>
      <dgm:t>
        <a:bodyPr/>
        <a:lstStyle/>
        <a:p>
          <a:endParaRPr lang="el-GR"/>
        </a:p>
      </dgm:t>
    </dgm:pt>
    <dgm:pt modelId="{4A81C4EE-8FAD-47E5-921C-EB31398A91E4}" type="sibTrans" cxnId="{6285DF79-430F-4659-B0D9-BD3ACC390306}">
      <dgm:prSet/>
      <dgm:spPr/>
      <dgm:t>
        <a:bodyPr/>
        <a:lstStyle/>
        <a:p>
          <a:endParaRPr lang="el-GR"/>
        </a:p>
      </dgm:t>
    </dgm:pt>
    <dgm:pt modelId="{5313ADAA-B12D-4BEF-8099-9BBE0C19B17A}">
      <dgm:prSet phldrT="[Κείμενο]" custT="1"/>
      <dgm:spPr/>
      <dgm:t>
        <a:bodyPr/>
        <a:lstStyle/>
        <a:p>
          <a:pPr algn="l"/>
          <a:endParaRPr lang="en-US" sz="1200" kern="1200" dirty="0">
            <a:solidFill>
              <a:schemeClr val="tx1"/>
            </a:solidFill>
          </a:endParaRPr>
        </a:p>
      </dgm:t>
    </dgm:pt>
    <dgm:pt modelId="{5E29504C-BF7C-4A6D-B311-8D15CCD4C1B1}" type="parTrans" cxnId="{95AE18AD-517C-4405-8063-2BD5BFD5FE79}">
      <dgm:prSet/>
      <dgm:spPr/>
      <dgm:t>
        <a:bodyPr/>
        <a:lstStyle/>
        <a:p>
          <a:endParaRPr lang="el-GR"/>
        </a:p>
      </dgm:t>
    </dgm:pt>
    <dgm:pt modelId="{5AF8BD91-79DA-4507-A898-C6EF9255ACB7}" type="sibTrans" cxnId="{95AE18AD-517C-4405-8063-2BD5BFD5FE79}">
      <dgm:prSet/>
      <dgm:spPr/>
      <dgm:t>
        <a:bodyPr/>
        <a:lstStyle/>
        <a:p>
          <a:endParaRPr lang="el-GR"/>
        </a:p>
      </dgm:t>
    </dgm:pt>
    <dgm:pt modelId="{474D9A96-6DB6-4F43-A031-551590610AF7}">
      <dgm:prSet phldrT="[Κείμενο]" custT="1"/>
      <dgm:spPr/>
      <dgm:t>
        <a:bodyPr/>
        <a:lstStyle/>
        <a:p>
          <a:pPr algn="l"/>
          <a:endParaRPr lang="en-US" sz="1200" kern="1200" dirty="0">
            <a:solidFill>
              <a:schemeClr val="tx1"/>
            </a:solidFill>
          </a:endParaRPr>
        </a:p>
      </dgm:t>
    </dgm:pt>
    <dgm:pt modelId="{ED8FF731-2551-4620-9B92-70C46755EBAC}" type="parTrans" cxnId="{A00C2A58-AAFF-488F-AC34-40CC614E5C11}">
      <dgm:prSet/>
      <dgm:spPr/>
      <dgm:t>
        <a:bodyPr/>
        <a:lstStyle/>
        <a:p>
          <a:endParaRPr lang="el-GR"/>
        </a:p>
      </dgm:t>
    </dgm:pt>
    <dgm:pt modelId="{0CD1CBF2-3FC3-4A4A-AF3D-DA625F01230C}" type="sibTrans" cxnId="{A00C2A58-AAFF-488F-AC34-40CC614E5C11}">
      <dgm:prSet/>
      <dgm:spPr/>
      <dgm:t>
        <a:bodyPr/>
        <a:lstStyle/>
        <a:p>
          <a:endParaRPr lang="el-GR"/>
        </a:p>
      </dgm:t>
    </dgm:pt>
    <dgm:pt modelId="{828FDB54-3E5E-4713-BFD9-CE37CBB8ABDF}">
      <dgm:prSet phldrT="[Κείμενο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l-GR" sz="1200" dirty="0">
              <a:solidFill>
                <a:schemeClr val="tx1"/>
              </a:solidFill>
            </a:rPr>
            <a:t>Τουλάχιστον 2 φορείς από 2 διαφορετικές Χώρες του Προγράμματος</a:t>
          </a:r>
          <a:endParaRPr lang="en-US" sz="1200" kern="1200" dirty="0">
            <a:solidFill>
              <a:schemeClr val="tx1"/>
            </a:solidFill>
          </a:endParaRPr>
        </a:p>
      </dgm:t>
    </dgm:pt>
    <dgm:pt modelId="{4CB343F3-D1B9-4A46-B526-D3F94E2AF5D7}" type="parTrans" cxnId="{76D3BE77-3779-4B46-927B-67C9256F938C}">
      <dgm:prSet/>
      <dgm:spPr/>
      <dgm:t>
        <a:bodyPr/>
        <a:lstStyle/>
        <a:p>
          <a:endParaRPr lang="el-GR"/>
        </a:p>
      </dgm:t>
    </dgm:pt>
    <dgm:pt modelId="{E43DF990-21A6-4106-8095-1FA75440C506}" type="sibTrans" cxnId="{76D3BE77-3779-4B46-927B-67C9256F938C}">
      <dgm:prSet/>
      <dgm:spPr/>
      <dgm:t>
        <a:bodyPr/>
        <a:lstStyle/>
        <a:p>
          <a:endParaRPr lang="el-GR"/>
        </a:p>
      </dgm:t>
    </dgm:pt>
    <dgm:pt modelId="{B00ECBB0-C949-4F74-8E0E-9AC0FBD60950}">
      <dgm:prSet phldrT="[Κείμενο]" custT="1"/>
      <dgm:spPr/>
      <dgm:t>
        <a:bodyPr/>
        <a:lstStyle/>
        <a:p>
          <a:r>
            <a:rPr lang="el-GR" sz="20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Συντονιστής εκ μέρους της σύμπραξης</a:t>
          </a:r>
          <a:endParaRPr lang="en-US" sz="20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DD0ED228-3866-4755-AB90-B01BC18F7913}" type="sibTrans" cxnId="{AD9BE778-4D9F-4BA1-881F-6D9DD6A80828}">
      <dgm:prSet/>
      <dgm:spPr/>
      <dgm:t>
        <a:bodyPr/>
        <a:lstStyle/>
        <a:p>
          <a:endParaRPr lang="en-US"/>
        </a:p>
      </dgm:t>
    </dgm:pt>
    <dgm:pt modelId="{D0539B3A-89B4-4919-A736-A30C1FDE1907}" type="parTrans" cxnId="{AD9BE778-4D9F-4BA1-881F-6D9DD6A80828}">
      <dgm:prSet/>
      <dgm:spPr/>
      <dgm:t>
        <a:bodyPr/>
        <a:lstStyle/>
        <a:p>
          <a:endParaRPr lang="en-US"/>
        </a:p>
      </dgm:t>
    </dgm:pt>
    <dgm:pt modelId="{BCD93428-FD96-45A2-8E79-677479F57DCF}">
      <dgm:prSet phldrT="[Κείμενο]" custT="1"/>
      <dgm:spPr/>
      <dgm:t>
        <a:bodyPr/>
        <a:lstStyle/>
        <a:p>
          <a:pPr algn="l">
            <a:buFont typeface="Arial" panose="020B0604020202020204" pitchFamily="34" charset="0"/>
            <a:buNone/>
          </a:pPr>
          <a:endParaRPr lang="en-US" sz="1200" dirty="0">
            <a:solidFill>
              <a:schemeClr val="tx1"/>
            </a:solidFill>
          </a:endParaRPr>
        </a:p>
        <a:p>
          <a:pPr algn="just">
            <a:buFont typeface="Arial" panose="020B0604020202020204" pitchFamily="34" charset="0"/>
            <a:buChar char="•"/>
          </a:pPr>
          <a:r>
            <a:rPr lang="el-GR" sz="1400" kern="1200" dirty="0">
              <a:solidFill>
                <a:schemeClr val="accent1"/>
              </a:solidFill>
            </a:rPr>
            <a:t>Για αιτήσεις που υποβάλλονται σε Εθνικές Μονάδες στους τομείς της σχολικής εκπαίδευσης, επαγγελματικής εκπαίδευσης και κατάρτισης, εκπαίδευση ενηλίκων και νεολαία, ο ίδιος οργανισμός </a:t>
          </a:r>
          <a:r>
            <a:rPr lang="el-GR" sz="1400" b="1" u="sng" kern="1200" dirty="0">
              <a:solidFill>
                <a:schemeClr val="accent1"/>
              </a:solidFill>
            </a:rPr>
            <a:t>δεν μπορεί να συμμετέχει σε περισσότερες από 10 αιτήσεις συνολικά ανά προθεσμία, είτε ως αιτών είτε ως εταίρος.</a:t>
          </a:r>
          <a:endParaRPr lang="en-US" sz="1400" b="1" u="sng" kern="1200" dirty="0">
            <a:solidFill>
              <a:schemeClr val="tx1"/>
            </a:solidFill>
          </a:endParaRPr>
        </a:p>
        <a:p>
          <a:pPr algn="l"/>
          <a:endParaRPr lang="en-US" sz="1200" kern="1200" dirty="0">
            <a:solidFill>
              <a:schemeClr val="tx1"/>
            </a:solidFill>
          </a:endParaRPr>
        </a:p>
      </dgm:t>
    </dgm:pt>
    <dgm:pt modelId="{396B946F-EF1B-4943-95BC-BBAD28BF8F00}" type="parTrans" cxnId="{914B0945-0943-48D1-B81B-2F90D410E065}">
      <dgm:prSet/>
      <dgm:spPr/>
      <dgm:t>
        <a:bodyPr/>
        <a:lstStyle/>
        <a:p>
          <a:endParaRPr lang="el-GR"/>
        </a:p>
      </dgm:t>
    </dgm:pt>
    <dgm:pt modelId="{E16B2B58-FA85-40C9-A4B7-CB95B6D677CA}" type="sibTrans" cxnId="{914B0945-0943-48D1-B81B-2F90D410E065}">
      <dgm:prSet/>
      <dgm:spPr/>
      <dgm:t>
        <a:bodyPr/>
        <a:lstStyle/>
        <a:p>
          <a:endParaRPr lang="el-GR"/>
        </a:p>
      </dgm:t>
    </dgm:pt>
    <dgm:pt modelId="{B4817691-DDAF-43B2-B936-66EFCBD7899B}">
      <dgm:prSet phldrT="[Κείμενο]" custT="1"/>
      <dgm:spPr/>
      <dgm:t>
        <a:bodyPr/>
        <a:lstStyle/>
        <a:p>
          <a:endParaRPr lang="en-US" sz="20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BF90F742-0DF8-4549-B5D1-8D8E7084BBB7}" type="sibTrans" cxnId="{41D31FBB-0108-4FB4-BB44-5BF2C3EBBFAE}">
      <dgm:prSet/>
      <dgm:spPr/>
      <dgm:t>
        <a:bodyPr/>
        <a:lstStyle/>
        <a:p>
          <a:endParaRPr lang="el-GR"/>
        </a:p>
      </dgm:t>
    </dgm:pt>
    <dgm:pt modelId="{CCFA1F85-AD0E-464F-914A-DA023C0F2B36}" type="parTrans" cxnId="{41D31FBB-0108-4FB4-BB44-5BF2C3EBBFAE}">
      <dgm:prSet/>
      <dgm:spPr/>
      <dgm:t>
        <a:bodyPr/>
        <a:lstStyle/>
        <a:p>
          <a:endParaRPr lang="el-GR"/>
        </a:p>
      </dgm:t>
    </dgm:pt>
    <dgm:pt modelId="{FC2359DC-963F-49F3-81DD-6DB0360CB230}">
      <dgm:prSet phldrT="[Κείμενο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l-GR" sz="1200" dirty="0">
              <a:solidFill>
                <a:schemeClr val="tx1"/>
              </a:solidFill>
            </a:rPr>
            <a:t>Δεν υπάρχει ανώτατος αριθμός συμμετεχόντων</a:t>
          </a:r>
          <a:endParaRPr lang="en-US" sz="1200" kern="1200" dirty="0">
            <a:solidFill>
              <a:schemeClr val="tx1"/>
            </a:solidFill>
          </a:endParaRPr>
        </a:p>
      </dgm:t>
    </dgm:pt>
    <dgm:pt modelId="{DA35C16E-E24E-4428-BAC7-2BB7ED4C772B}" type="parTrans" cxnId="{868F81F2-1E3E-4ADB-AA69-35E83EA41263}">
      <dgm:prSet/>
      <dgm:spPr/>
    </dgm:pt>
    <dgm:pt modelId="{D153DF31-3EB7-483B-AC77-E842AD2D8E41}" type="sibTrans" cxnId="{868F81F2-1E3E-4ADB-AA69-35E83EA41263}">
      <dgm:prSet/>
      <dgm:spPr/>
    </dgm:pt>
    <dgm:pt modelId="{EBDF194C-6FFF-4DE7-82EB-89267EF88F7F}">
      <dgm:prSet phldrT="[Κείμενο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l-GR" sz="1200" kern="1200" dirty="0">
              <a:solidFill>
                <a:schemeClr val="tx1"/>
              </a:solidFill>
            </a:rPr>
            <a:t>Όλοι οι συμμετέχοντες οργανισμοί πρέπει να προσδιορίζονται</a:t>
          </a:r>
          <a:endParaRPr lang="en-US" sz="1200" kern="1200" dirty="0">
            <a:solidFill>
              <a:schemeClr val="tx1"/>
            </a:solidFill>
          </a:endParaRPr>
        </a:p>
      </dgm:t>
    </dgm:pt>
    <dgm:pt modelId="{5C94D886-33DD-469C-B8E8-695B19988859}" type="parTrans" cxnId="{B1DEB8C1-F822-4F5E-98CB-A05AFB50E34F}">
      <dgm:prSet/>
      <dgm:spPr/>
    </dgm:pt>
    <dgm:pt modelId="{7D30ECD0-CEFC-44E8-B8CF-F20A199BCAB6}" type="sibTrans" cxnId="{B1DEB8C1-F822-4F5E-98CB-A05AFB50E34F}">
      <dgm:prSet/>
      <dgm:spPr/>
    </dgm:pt>
    <dgm:pt modelId="{A8434120-3F7F-4168-9D00-4CD1D69413FC}">
      <dgm:prSet phldrT="[Κείμενο]" custT="1"/>
      <dgm:spPr/>
      <dgm:t>
        <a:bodyPr/>
        <a:lstStyle/>
        <a:p>
          <a:pPr algn="l"/>
          <a:endParaRPr lang="en-US" sz="20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09542DDF-F91A-4EB7-884D-46FB56225A87}" type="sibTrans" cxnId="{0876EC81-4D49-4A95-BEB5-5C79D4D18424}">
      <dgm:prSet/>
      <dgm:spPr/>
      <dgm:t>
        <a:bodyPr/>
        <a:lstStyle/>
        <a:p>
          <a:endParaRPr lang="en-US"/>
        </a:p>
      </dgm:t>
    </dgm:pt>
    <dgm:pt modelId="{8E9593E3-9F46-4DA0-B3C9-4112C0AB8D97}" type="parTrans" cxnId="{0876EC81-4D49-4A95-BEB5-5C79D4D18424}">
      <dgm:prSet/>
      <dgm:spPr/>
      <dgm:t>
        <a:bodyPr/>
        <a:lstStyle/>
        <a:p>
          <a:endParaRPr lang="en-US"/>
        </a:p>
      </dgm:t>
    </dgm:pt>
    <dgm:pt modelId="{A6DAC208-2333-4B02-867C-1CFA374BBD0A}">
      <dgm:prSet custT="1"/>
      <dgm:spPr/>
      <dgm:t>
        <a:bodyPr/>
        <a:lstStyle/>
        <a:p>
          <a:pPr algn="l"/>
          <a:endParaRPr lang="el-GR" sz="20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236ECFF2-266C-42E5-98CA-16E4F0E14B53}" type="sibTrans" cxnId="{D019C758-B09D-4071-B7A4-2FA0F7BB11A9}">
      <dgm:prSet/>
      <dgm:spPr/>
      <dgm:t>
        <a:bodyPr/>
        <a:lstStyle/>
        <a:p>
          <a:endParaRPr lang="el-GR"/>
        </a:p>
      </dgm:t>
    </dgm:pt>
    <dgm:pt modelId="{527320AA-6BEE-4278-B1D5-7C3EA05D6FC9}" type="parTrans" cxnId="{D019C758-B09D-4071-B7A4-2FA0F7BB11A9}">
      <dgm:prSet/>
      <dgm:spPr/>
      <dgm:t>
        <a:bodyPr/>
        <a:lstStyle/>
        <a:p>
          <a:endParaRPr lang="el-GR"/>
        </a:p>
      </dgm:t>
    </dgm:pt>
    <dgm:pt modelId="{96435FE3-9B79-43DD-98BD-51D8ED07157D}" type="pres">
      <dgm:prSet presAssocID="{5EA9234B-4550-4842-8093-6B3BF6265266}" presName="linearFlow" presStyleCnt="0">
        <dgm:presLayoutVars>
          <dgm:dir/>
          <dgm:animLvl val="lvl"/>
          <dgm:resizeHandles val="exact"/>
        </dgm:presLayoutVars>
      </dgm:prSet>
      <dgm:spPr/>
    </dgm:pt>
    <dgm:pt modelId="{08554C3C-4B11-491C-B5A9-10D3F4A2F2CD}" type="pres">
      <dgm:prSet presAssocID="{FE332C51-60CC-4E5B-8001-F8BD83054472}" presName="composite" presStyleCnt="0"/>
      <dgm:spPr/>
    </dgm:pt>
    <dgm:pt modelId="{4B07BE57-A33D-4C0E-A275-18C645EB7A4A}" type="pres">
      <dgm:prSet presAssocID="{FE332C51-60CC-4E5B-8001-F8BD83054472}" presName="parentText" presStyleLbl="alignNode1" presStyleIdx="0" presStyleCnt="3" custLinFactNeighborX="-10430" custLinFactNeighborY="0">
        <dgm:presLayoutVars>
          <dgm:chMax val="1"/>
          <dgm:bulletEnabled val="1"/>
        </dgm:presLayoutVars>
      </dgm:prSet>
      <dgm:spPr/>
    </dgm:pt>
    <dgm:pt modelId="{FAF4BF9C-63C6-4989-A1E0-60B8DD3D4C37}" type="pres">
      <dgm:prSet presAssocID="{FE332C51-60CC-4E5B-8001-F8BD83054472}" presName="descendantText" presStyleLbl="alignAcc1" presStyleIdx="0" presStyleCnt="3" custLinFactNeighborX="0">
        <dgm:presLayoutVars>
          <dgm:bulletEnabled val="1"/>
        </dgm:presLayoutVars>
      </dgm:prSet>
      <dgm:spPr/>
    </dgm:pt>
    <dgm:pt modelId="{2F671DDD-D9EA-4D1A-9F63-BC3CD2E713F5}" type="pres">
      <dgm:prSet presAssocID="{3C0C23DA-7D96-41D6-B387-3DC193975CA3}" presName="sp" presStyleCnt="0"/>
      <dgm:spPr/>
    </dgm:pt>
    <dgm:pt modelId="{A89F3E7D-B69C-48DE-9DCA-DF46935DEC81}" type="pres">
      <dgm:prSet presAssocID="{184915C7-755A-419E-9964-9390C4BE31CE}" presName="composite" presStyleCnt="0"/>
      <dgm:spPr/>
    </dgm:pt>
    <dgm:pt modelId="{EC38A411-4708-4BAD-BA48-E8FDF9B728C8}" type="pres">
      <dgm:prSet presAssocID="{184915C7-755A-419E-9964-9390C4BE31CE}" presName="parentText" presStyleLbl="alignNode1" presStyleIdx="1" presStyleCnt="3" custLinFactNeighborX="1370" custLinFactNeighborY="-10825">
        <dgm:presLayoutVars>
          <dgm:chMax val="1"/>
          <dgm:bulletEnabled val="1"/>
        </dgm:presLayoutVars>
      </dgm:prSet>
      <dgm:spPr/>
    </dgm:pt>
    <dgm:pt modelId="{D28757E8-C3C0-4FF1-AB0E-807EDBA407BC}" type="pres">
      <dgm:prSet presAssocID="{184915C7-755A-419E-9964-9390C4BE31CE}" presName="descendantText" presStyleLbl="alignAcc1" presStyleIdx="1" presStyleCnt="3" custScaleY="120708" custLinFactNeighborX="-147" custLinFactNeighborY="-7193">
        <dgm:presLayoutVars>
          <dgm:bulletEnabled val="1"/>
        </dgm:presLayoutVars>
      </dgm:prSet>
      <dgm:spPr/>
    </dgm:pt>
    <dgm:pt modelId="{2CD279DF-39E4-44C8-B8E2-F5C2CE00FDD0}" type="pres">
      <dgm:prSet presAssocID="{CB854A27-2785-4DBF-A5E0-80FE6B1B5463}" presName="sp" presStyleCnt="0"/>
      <dgm:spPr/>
    </dgm:pt>
    <dgm:pt modelId="{18D481CA-899D-4938-B105-45C021D4B693}" type="pres">
      <dgm:prSet presAssocID="{1C18E446-3453-4C06-AF1A-C9E7E7695BC1}" presName="composite" presStyleCnt="0"/>
      <dgm:spPr/>
    </dgm:pt>
    <dgm:pt modelId="{13DE67E1-6B23-4F68-9C08-94EE458D6B1F}" type="pres">
      <dgm:prSet presAssocID="{1C18E446-3453-4C06-AF1A-C9E7E7695BC1}" presName="parentText" presStyleLbl="alignNode1" presStyleIdx="2" presStyleCnt="3" custLinFactNeighborX="-3204" custLinFactNeighborY="-16626">
        <dgm:presLayoutVars>
          <dgm:chMax val="1"/>
          <dgm:bulletEnabled val="1"/>
        </dgm:presLayoutVars>
      </dgm:prSet>
      <dgm:spPr/>
    </dgm:pt>
    <dgm:pt modelId="{71D09759-9CEB-4750-BAD2-1BE61E8A2DE8}" type="pres">
      <dgm:prSet presAssocID="{1C18E446-3453-4C06-AF1A-C9E7E7695BC1}" presName="descendantText" presStyleLbl="alignAcc1" presStyleIdx="2" presStyleCnt="3" custScaleX="100375" custScaleY="151230" custLinFactNeighborY="0">
        <dgm:presLayoutVars>
          <dgm:bulletEnabled val="1"/>
        </dgm:presLayoutVars>
      </dgm:prSet>
      <dgm:spPr/>
    </dgm:pt>
  </dgm:ptLst>
  <dgm:cxnLst>
    <dgm:cxn modelId="{C6031603-2F2A-4376-BC16-C95B85155E91}" srcId="{184915C7-755A-419E-9964-9390C4BE31CE}" destId="{AB5B75D6-1D86-4D3C-92CA-39DAD3E408CB}" srcOrd="7" destOrd="0" parTransId="{9F1D0659-3C5A-468E-9D7B-D50066710F2A}" sibTransId="{8C85FD16-D46D-412F-BF8F-C65908DD7FC0}"/>
    <dgm:cxn modelId="{F67CE607-1C0E-4BEE-8132-E8DBCFE80A59}" type="presOf" srcId="{FE332C51-60CC-4E5B-8001-F8BD83054472}" destId="{4B07BE57-A33D-4C0E-A275-18C645EB7A4A}" srcOrd="0" destOrd="0" presId="urn:microsoft.com/office/officeart/2005/8/layout/chevron2"/>
    <dgm:cxn modelId="{F18D0D08-34FD-4675-B999-15DC5947A73F}" srcId="{184915C7-755A-419E-9964-9390C4BE31CE}" destId="{4DE97931-9B98-422D-8C04-C85DAC88F2BA}" srcOrd="1" destOrd="0" parTransId="{9C3F4B65-AA8C-40A9-BB55-26F81FE18C6B}" sibTransId="{E056756B-9655-4AA7-94C6-604A74769952}"/>
    <dgm:cxn modelId="{8F87ED0A-7FCE-4D6E-A403-DBD7473A64E9}" srcId="{5EA9234B-4550-4842-8093-6B3BF6265266}" destId="{FE332C51-60CC-4E5B-8001-F8BD83054472}" srcOrd="0" destOrd="0" parTransId="{83C7B1A8-62F6-4221-AE31-41C52FF7C040}" sibTransId="{3C0C23DA-7D96-41D6-B387-3DC193975CA3}"/>
    <dgm:cxn modelId="{7E61B811-BE5C-4947-BCE5-EBC804032BF1}" type="presOf" srcId="{828FDB54-3E5E-4713-BFD9-CE37CBB8ABDF}" destId="{71D09759-9CEB-4750-BAD2-1BE61E8A2DE8}" srcOrd="0" destOrd="3" presId="urn:microsoft.com/office/officeart/2005/8/layout/chevron2"/>
    <dgm:cxn modelId="{E92AC113-A047-4DD9-89B6-B30D40515AE0}" type="presOf" srcId="{4C8CECD2-43A4-4216-B9C1-EEA35B5740B6}" destId="{71D09759-9CEB-4750-BAD2-1BE61E8A2DE8}" srcOrd="0" destOrd="1" presId="urn:microsoft.com/office/officeart/2005/8/layout/chevron2"/>
    <dgm:cxn modelId="{4AC24323-A340-4E2A-894E-A1222278E4B3}" type="presOf" srcId="{B00ECBB0-C949-4F74-8E0E-9AC0FBD60950}" destId="{FAF4BF9C-63C6-4989-A1E0-60B8DD3D4C37}" srcOrd="0" destOrd="0" presId="urn:microsoft.com/office/officeart/2005/8/layout/chevron2"/>
    <dgm:cxn modelId="{37921F24-939B-4C23-B836-E83DEACD4BB8}" srcId="{5EA9234B-4550-4842-8093-6B3BF6265266}" destId="{184915C7-755A-419E-9964-9390C4BE31CE}" srcOrd="1" destOrd="0" parTransId="{5CE59257-5334-49AA-81BA-FD505C8A551E}" sibTransId="{CB854A27-2785-4DBF-A5E0-80FE6B1B5463}"/>
    <dgm:cxn modelId="{234EBA24-8AB4-4282-AE29-76D5FEEF16B1}" type="presOf" srcId="{886F915F-1504-46A2-BA73-6FA25F8D045D}" destId="{71D09759-9CEB-4750-BAD2-1BE61E8A2DE8}" srcOrd="0" destOrd="9" presId="urn:microsoft.com/office/officeart/2005/8/layout/chevron2"/>
    <dgm:cxn modelId="{D3CEAA25-0952-4116-B110-E3F768F35537}" srcId="{184915C7-755A-419E-9964-9390C4BE31CE}" destId="{A1F51C03-F566-4E98-9C5F-1E09D603B989}" srcOrd="8" destOrd="0" parTransId="{6201A10F-24B3-422A-955F-CB4B8CF66CD1}" sibTransId="{AC9F2514-D6C7-49BD-BF2F-22563EBA960A}"/>
    <dgm:cxn modelId="{D8954628-6D3B-4E68-9422-2478CCF54BEC}" type="presOf" srcId="{474D9A96-6DB6-4F43-A031-551590610AF7}" destId="{71D09759-9CEB-4750-BAD2-1BE61E8A2DE8}" srcOrd="0" destOrd="2" presId="urn:microsoft.com/office/officeart/2005/8/layout/chevron2"/>
    <dgm:cxn modelId="{EDBFEF30-93D7-4A63-8AE8-B90067B4057F}" srcId="{184915C7-755A-419E-9964-9390C4BE31CE}" destId="{48B623DC-E2F8-4428-B4F8-8AA82A39BE6E}" srcOrd="0" destOrd="0" parTransId="{1A7EB932-A631-477A-88AE-763F6DACD088}" sibTransId="{8F71AE79-E8E5-4442-B0A2-29A56851F06B}"/>
    <dgm:cxn modelId="{C9CA125E-4BFB-443E-9F16-A132755C0799}" type="presOf" srcId="{5EA9234B-4550-4842-8093-6B3BF6265266}" destId="{96435FE3-9B79-43DD-98BD-51D8ED07157D}" srcOrd="0" destOrd="0" presId="urn:microsoft.com/office/officeart/2005/8/layout/chevron2"/>
    <dgm:cxn modelId="{914B0945-0943-48D1-B81B-2F90D410E065}" srcId="{1C18E446-3453-4C06-AF1A-C9E7E7695BC1}" destId="{BCD93428-FD96-45A2-8E79-677479F57DCF}" srcOrd="6" destOrd="0" parTransId="{396B946F-EF1B-4943-95BC-BBAD28BF8F00}" sibTransId="{E16B2B58-FA85-40C9-A4B7-CB95B6D677CA}"/>
    <dgm:cxn modelId="{7E6B2145-9014-410A-BC68-EA99D9E42EE4}" type="presOf" srcId="{5313ADAA-B12D-4BEF-8099-9BBE0C19B17A}" destId="{71D09759-9CEB-4750-BAD2-1BE61E8A2DE8}" srcOrd="0" destOrd="7" presId="urn:microsoft.com/office/officeart/2005/8/layout/chevron2"/>
    <dgm:cxn modelId="{68FA5466-16D0-4BDB-B953-DCC456F529FD}" srcId="{184915C7-755A-419E-9964-9390C4BE31CE}" destId="{30ADBC0E-3212-4DF2-AA77-9E6EE7F0B8AB}" srcOrd="5" destOrd="0" parTransId="{CD6E2637-8D25-4923-AE2B-02302F782283}" sibTransId="{4597C096-F24B-49F5-AB34-8298B16743AD}"/>
    <dgm:cxn modelId="{F506D547-0773-4A5E-9887-D584EB5E9EC9}" type="presOf" srcId="{EBDF194C-6FFF-4DE7-82EB-89267EF88F7F}" destId="{71D09759-9CEB-4750-BAD2-1BE61E8A2DE8}" srcOrd="0" destOrd="5" presId="urn:microsoft.com/office/officeart/2005/8/layout/chevron2"/>
    <dgm:cxn modelId="{8787994B-E80B-42C3-A007-3EF34C42EC85}" type="presOf" srcId="{AB5B75D6-1D86-4D3C-92CA-39DAD3E408CB}" destId="{D28757E8-C3C0-4FF1-AB0E-807EDBA407BC}" srcOrd="0" destOrd="7" presId="urn:microsoft.com/office/officeart/2005/8/layout/chevron2"/>
    <dgm:cxn modelId="{0924524C-4998-4A17-B89F-3CEB5B77F673}" srcId="{184915C7-755A-419E-9964-9390C4BE31CE}" destId="{2E9A9C2F-7C6B-4FD3-B356-A0DD9B9E7C6C}" srcOrd="6" destOrd="0" parTransId="{FE54A2AE-9FD1-48AC-9614-FF3757E0CD0C}" sibTransId="{F0000394-A5DC-484F-AC57-212322B6BB5F}"/>
    <dgm:cxn modelId="{9D645877-1136-41F7-9E1F-EE62AA0B0E35}" type="presOf" srcId="{184915C7-755A-419E-9964-9390C4BE31CE}" destId="{EC38A411-4708-4BAD-BA48-E8FDF9B728C8}" srcOrd="0" destOrd="0" presId="urn:microsoft.com/office/officeart/2005/8/layout/chevron2"/>
    <dgm:cxn modelId="{76D3BE77-3779-4B46-927B-67C9256F938C}" srcId="{1C18E446-3453-4C06-AF1A-C9E7E7695BC1}" destId="{828FDB54-3E5E-4713-BFD9-CE37CBB8ABDF}" srcOrd="3" destOrd="0" parTransId="{4CB343F3-D1B9-4A46-B526-D3F94E2AF5D7}" sibTransId="{E43DF990-21A6-4106-8095-1FA75440C506}"/>
    <dgm:cxn modelId="{A00C2A58-AAFF-488F-AC34-40CC614E5C11}" srcId="{1C18E446-3453-4C06-AF1A-C9E7E7695BC1}" destId="{474D9A96-6DB6-4F43-A031-551590610AF7}" srcOrd="2" destOrd="0" parTransId="{ED8FF731-2551-4620-9B92-70C46755EBAC}" sibTransId="{0CD1CBF2-3FC3-4A4A-AF3D-DA625F01230C}"/>
    <dgm:cxn modelId="{D019C758-B09D-4071-B7A4-2FA0F7BB11A9}" srcId="{184915C7-755A-419E-9964-9390C4BE31CE}" destId="{A6DAC208-2333-4B02-867C-1CFA374BBD0A}" srcOrd="3" destOrd="0" parTransId="{527320AA-6BEE-4278-B1D5-7C3EA05D6FC9}" sibTransId="{236ECFF2-266C-42E5-98CA-16E4F0E14B53}"/>
    <dgm:cxn modelId="{AD9BE778-4D9F-4BA1-881F-6D9DD6A80828}" srcId="{FE332C51-60CC-4E5B-8001-F8BD83054472}" destId="{B00ECBB0-C949-4F74-8E0E-9AC0FBD60950}" srcOrd="0" destOrd="0" parTransId="{D0539B3A-89B4-4919-A736-A30C1FDE1907}" sibTransId="{DD0ED228-3866-4755-AB90-B01BC18F7913}"/>
    <dgm:cxn modelId="{897A3A79-FB67-4104-9C67-D7F60D9876E9}" srcId="{1C18E446-3453-4C06-AF1A-C9E7E7695BC1}" destId="{AFCE22FF-A706-42C8-9538-F622DFB24476}" srcOrd="0" destOrd="0" parTransId="{EFB8A964-AFB3-4B07-94AD-322593CA9515}" sibTransId="{F4BBBF56-7FBD-4376-AE7B-1736C8D29AAD}"/>
    <dgm:cxn modelId="{6285DF79-430F-4659-B0D9-BD3ACC390306}" srcId="{1C18E446-3453-4C06-AF1A-C9E7E7695BC1}" destId="{4C8CECD2-43A4-4216-B9C1-EEA35B5740B6}" srcOrd="1" destOrd="0" parTransId="{86B95DA0-D959-4DF2-AE2B-6A061A290CE1}" sibTransId="{4A81C4EE-8FAD-47E5-921C-EB31398A91E4}"/>
    <dgm:cxn modelId="{1405EA79-D2BD-4EC1-A367-B96730E72317}" type="presOf" srcId="{2E9A9C2F-7C6B-4FD3-B356-A0DD9B9E7C6C}" destId="{D28757E8-C3C0-4FF1-AB0E-807EDBA407BC}" srcOrd="0" destOrd="6" presId="urn:microsoft.com/office/officeart/2005/8/layout/chevron2"/>
    <dgm:cxn modelId="{8D83E57C-D655-4347-B4A8-17B03BF77DF7}" type="presOf" srcId="{48B623DC-E2F8-4428-B4F8-8AA82A39BE6E}" destId="{D28757E8-C3C0-4FF1-AB0E-807EDBA407BC}" srcOrd="0" destOrd="0" presId="urn:microsoft.com/office/officeart/2005/8/layout/chevron2"/>
    <dgm:cxn modelId="{0876EC81-4D49-4A95-BEB5-5C79D4D18424}" srcId="{184915C7-755A-419E-9964-9390C4BE31CE}" destId="{A8434120-3F7F-4168-9D00-4CD1D69413FC}" srcOrd="2" destOrd="0" parTransId="{8E9593E3-9F46-4DA0-B3C9-4112C0AB8D97}" sibTransId="{09542DDF-F91A-4EB7-884D-46FB56225A87}"/>
    <dgm:cxn modelId="{648EEA84-EE1D-408B-8F98-8CEE171CB7B6}" type="presOf" srcId="{AFCE22FF-A706-42C8-9538-F622DFB24476}" destId="{71D09759-9CEB-4750-BAD2-1BE61E8A2DE8}" srcOrd="0" destOrd="0" presId="urn:microsoft.com/office/officeart/2005/8/layout/chevron2"/>
    <dgm:cxn modelId="{B864A985-170C-4C01-8EE6-18BA80634C5A}" type="presOf" srcId="{1C18E446-3453-4C06-AF1A-C9E7E7695BC1}" destId="{13DE67E1-6B23-4F68-9C08-94EE458D6B1F}" srcOrd="0" destOrd="0" presId="urn:microsoft.com/office/officeart/2005/8/layout/chevron2"/>
    <dgm:cxn modelId="{9378D98D-76A2-4BC9-93E3-658149329652}" srcId="{1C18E446-3453-4C06-AF1A-C9E7E7695BC1}" destId="{886F915F-1504-46A2-BA73-6FA25F8D045D}" srcOrd="9" destOrd="0" parTransId="{B3F7DF15-7AFC-4E3F-90E6-020F807FC4AE}" sibTransId="{D3F13178-3ABE-4791-AEEA-8FC301BD61D1}"/>
    <dgm:cxn modelId="{0DD6B392-754F-42B3-82A8-18C6AAD54FCF}" type="presOf" srcId="{1DEEF3A3-2AE0-4FA9-A6DD-E7139B8B486C}" destId="{D28757E8-C3C0-4FF1-AB0E-807EDBA407BC}" srcOrd="0" destOrd="4" presId="urn:microsoft.com/office/officeart/2005/8/layout/chevron2"/>
    <dgm:cxn modelId="{0FD9E99F-B3B1-4F65-AE71-96F738BBA5DA}" type="presOf" srcId="{09BE07C6-7A8D-41C7-962A-A02F46BF129D}" destId="{71D09759-9CEB-4750-BAD2-1BE61E8A2DE8}" srcOrd="0" destOrd="8" presId="urn:microsoft.com/office/officeart/2005/8/layout/chevron2"/>
    <dgm:cxn modelId="{2670D7AB-EEA3-4DE7-87A2-7E8E6A33682C}" type="presOf" srcId="{30ADBC0E-3212-4DF2-AA77-9E6EE7F0B8AB}" destId="{D28757E8-C3C0-4FF1-AB0E-807EDBA407BC}" srcOrd="0" destOrd="5" presId="urn:microsoft.com/office/officeart/2005/8/layout/chevron2"/>
    <dgm:cxn modelId="{95AE18AD-517C-4405-8063-2BD5BFD5FE79}" srcId="{1C18E446-3453-4C06-AF1A-C9E7E7695BC1}" destId="{5313ADAA-B12D-4BEF-8099-9BBE0C19B17A}" srcOrd="7" destOrd="0" parTransId="{5E29504C-BF7C-4A6D-B311-8D15CCD4C1B1}" sibTransId="{5AF8BD91-79DA-4507-A898-C6EF9255ACB7}"/>
    <dgm:cxn modelId="{BF7891B1-8274-4EA9-98EF-9B73B6210FBB}" srcId="{184915C7-755A-419E-9964-9390C4BE31CE}" destId="{1DEEF3A3-2AE0-4FA9-A6DD-E7139B8B486C}" srcOrd="4" destOrd="0" parTransId="{0527ED24-2190-4ABC-8090-0BB179168241}" sibTransId="{32999179-2AD0-4732-A946-509435D2C9DE}"/>
    <dgm:cxn modelId="{1FD116B5-8ED2-4223-98A8-24DBC7A8D81B}" type="presOf" srcId="{FC2359DC-963F-49F3-81DD-6DB0360CB230}" destId="{71D09759-9CEB-4750-BAD2-1BE61E8A2DE8}" srcOrd="0" destOrd="4" presId="urn:microsoft.com/office/officeart/2005/8/layout/chevron2"/>
    <dgm:cxn modelId="{FDFB2AB7-741F-4CBC-8C4D-B8F34B115685}" type="presOf" srcId="{A1F51C03-F566-4E98-9C5F-1E09D603B989}" destId="{D28757E8-C3C0-4FF1-AB0E-807EDBA407BC}" srcOrd="0" destOrd="8" presId="urn:microsoft.com/office/officeart/2005/8/layout/chevron2"/>
    <dgm:cxn modelId="{41D31FBB-0108-4FB4-BB44-5BF2C3EBBFAE}" srcId="{FE332C51-60CC-4E5B-8001-F8BD83054472}" destId="{B4817691-DDAF-43B2-B936-66EFCBD7899B}" srcOrd="1" destOrd="0" parTransId="{CCFA1F85-AD0E-464F-914A-DA023C0F2B36}" sibTransId="{BF90F742-0DF8-4549-B5D1-8D8E7084BBB7}"/>
    <dgm:cxn modelId="{5C7965BB-D52C-4B0D-A1D4-F35F4837AA20}" srcId="{5EA9234B-4550-4842-8093-6B3BF6265266}" destId="{1C18E446-3453-4C06-AF1A-C9E7E7695BC1}" srcOrd="2" destOrd="0" parTransId="{C8C689A0-1CB9-42BB-BDB2-156A4287D538}" sibTransId="{9885DB41-F4F5-4A61-8B00-0CB5905072FF}"/>
    <dgm:cxn modelId="{F0274ABC-7752-410B-8FEA-5CE811A78148}" type="presOf" srcId="{A6DAC208-2333-4B02-867C-1CFA374BBD0A}" destId="{D28757E8-C3C0-4FF1-AB0E-807EDBA407BC}" srcOrd="0" destOrd="3" presId="urn:microsoft.com/office/officeart/2005/8/layout/chevron2"/>
    <dgm:cxn modelId="{B1DEB8C1-F822-4F5E-98CB-A05AFB50E34F}" srcId="{1C18E446-3453-4C06-AF1A-C9E7E7695BC1}" destId="{EBDF194C-6FFF-4DE7-82EB-89267EF88F7F}" srcOrd="5" destOrd="0" parTransId="{5C94D886-33DD-469C-B8E8-695B19988859}" sibTransId="{7D30ECD0-CEFC-44E8-B8CF-F20A199BCAB6}"/>
    <dgm:cxn modelId="{1D8668C4-0F79-41F4-88C5-5355ACA64E21}" type="presOf" srcId="{A8434120-3F7F-4168-9D00-4CD1D69413FC}" destId="{D28757E8-C3C0-4FF1-AB0E-807EDBA407BC}" srcOrd="0" destOrd="2" presId="urn:microsoft.com/office/officeart/2005/8/layout/chevron2"/>
    <dgm:cxn modelId="{9CEB82D0-8F33-464D-960A-7A90A6DEF238}" srcId="{1C18E446-3453-4C06-AF1A-C9E7E7695BC1}" destId="{09BE07C6-7A8D-41C7-962A-A02F46BF129D}" srcOrd="8" destOrd="0" parTransId="{63DED237-5201-4B70-B9E7-99F6C6C8BD3D}" sibTransId="{D042FA6D-DD97-4EEB-B8D0-9A93429990C8}"/>
    <dgm:cxn modelId="{E440DAD0-2444-4895-8D9D-81CA6C20E24A}" type="presOf" srcId="{BCD93428-FD96-45A2-8E79-677479F57DCF}" destId="{71D09759-9CEB-4750-BAD2-1BE61E8A2DE8}" srcOrd="0" destOrd="6" presId="urn:microsoft.com/office/officeart/2005/8/layout/chevron2"/>
    <dgm:cxn modelId="{613A3BDE-4B82-48C6-9D32-7891AD1DD3F1}" type="presOf" srcId="{4DE97931-9B98-422D-8C04-C85DAC88F2BA}" destId="{D28757E8-C3C0-4FF1-AB0E-807EDBA407BC}" srcOrd="0" destOrd="1" presId="urn:microsoft.com/office/officeart/2005/8/layout/chevron2"/>
    <dgm:cxn modelId="{9B9582EF-371D-42FA-BBAF-C478F463C841}" type="presOf" srcId="{B4817691-DDAF-43B2-B936-66EFCBD7899B}" destId="{FAF4BF9C-63C6-4989-A1E0-60B8DD3D4C37}" srcOrd="0" destOrd="1" presId="urn:microsoft.com/office/officeart/2005/8/layout/chevron2"/>
    <dgm:cxn modelId="{868F81F2-1E3E-4ADB-AA69-35E83EA41263}" srcId="{1C18E446-3453-4C06-AF1A-C9E7E7695BC1}" destId="{FC2359DC-963F-49F3-81DD-6DB0360CB230}" srcOrd="4" destOrd="0" parTransId="{DA35C16E-E24E-4428-BAC7-2BB7ED4C772B}" sibTransId="{D153DF31-3EB7-483B-AC77-E842AD2D8E41}"/>
    <dgm:cxn modelId="{278200D1-E14C-4F3B-AAB6-D77C00E28D17}" type="presParOf" srcId="{96435FE3-9B79-43DD-98BD-51D8ED07157D}" destId="{08554C3C-4B11-491C-B5A9-10D3F4A2F2CD}" srcOrd="0" destOrd="0" presId="urn:microsoft.com/office/officeart/2005/8/layout/chevron2"/>
    <dgm:cxn modelId="{CD969097-DD73-4C3C-9C23-4F88D7DD245B}" type="presParOf" srcId="{08554C3C-4B11-491C-B5A9-10D3F4A2F2CD}" destId="{4B07BE57-A33D-4C0E-A275-18C645EB7A4A}" srcOrd="0" destOrd="0" presId="urn:microsoft.com/office/officeart/2005/8/layout/chevron2"/>
    <dgm:cxn modelId="{859531F1-B923-4BC5-ACF6-F2673CDD32F3}" type="presParOf" srcId="{08554C3C-4B11-491C-B5A9-10D3F4A2F2CD}" destId="{FAF4BF9C-63C6-4989-A1E0-60B8DD3D4C37}" srcOrd="1" destOrd="0" presId="urn:microsoft.com/office/officeart/2005/8/layout/chevron2"/>
    <dgm:cxn modelId="{DD0804F6-D5AE-42AC-9D44-CF2050970014}" type="presParOf" srcId="{96435FE3-9B79-43DD-98BD-51D8ED07157D}" destId="{2F671DDD-D9EA-4D1A-9F63-BC3CD2E713F5}" srcOrd="1" destOrd="0" presId="urn:microsoft.com/office/officeart/2005/8/layout/chevron2"/>
    <dgm:cxn modelId="{B7D15CAA-B728-45FF-8CB2-E7CFE6ECC1CE}" type="presParOf" srcId="{96435FE3-9B79-43DD-98BD-51D8ED07157D}" destId="{A89F3E7D-B69C-48DE-9DCA-DF46935DEC81}" srcOrd="2" destOrd="0" presId="urn:microsoft.com/office/officeart/2005/8/layout/chevron2"/>
    <dgm:cxn modelId="{808DE9B3-437F-4333-A5D9-CC089FF7EC79}" type="presParOf" srcId="{A89F3E7D-B69C-48DE-9DCA-DF46935DEC81}" destId="{EC38A411-4708-4BAD-BA48-E8FDF9B728C8}" srcOrd="0" destOrd="0" presId="urn:microsoft.com/office/officeart/2005/8/layout/chevron2"/>
    <dgm:cxn modelId="{1E9C80B5-E667-43AB-BD18-96124EE2F444}" type="presParOf" srcId="{A89F3E7D-B69C-48DE-9DCA-DF46935DEC81}" destId="{D28757E8-C3C0-4FF1-AB0E-807EDBA407BC}" srcOrd="1" destOrd="0" presId="urn:microsoft.com/office/officeart/2005/8/layout/chevron2"/>
    <dgm:cxn modelId="{66F81A9D-160F-47C5-ACFA-927186857D8C}" type="presParOf" srcId="{96435FE3-9B79-43DD-98BD-51D8ED07157D}" destId="{2CD279DF-39E4-44C8-B8E2-F5C2CE00FDD0}" srcOrd="3" destOrd="0" presId="urn:microsoft.com/office/officeart/2005/8/layout/chevron2"/>
    <dgm:cxn modelId="{2650080F-7025-4D2E-BA4C-C0F39338D92D}" type="presParOf" srcId="{96435FE3-9B79-43DD-98BD-51D8ED07157D}" destId="{18D481CA-899D-4938-B105-45C021D4B693}" srcOrd="4" destOrd="0" presId="urn:microsoft.com/office/officeart/2005/8/layout/chevron2"/>
    <dgm:cxn modelId="{1017533C-93DE-4BBF-9C86-CF32B82171AD}" type="presParOf" srcId="{18D481CA-899D-4938-B105-45C021D4B693}" destId="{13DE67E1-6B23-4F68-9C08-94EE458D6B1F}" srcOrd="0" destOrd="0" presId="urn:microsoft.com/office/officeart/2005/8/layout/chevron2"/>
    <dgm:cxn modelId="{AFE42D27-41B9-4203-8D5E-53443A4F3598}" type="presParOf" srcId="{18D481CA-899D-4938-B105-45C021D4B693}" destId="{71D09759-9CEB-4750-BAD2-1BE61E8A2DE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A9234B-4550-4842-8093-6B3BF6265266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332C51-60CC-4E5B-8001-F8BD83054472}">
      <dgm:prSet phldrT="[Κείμενο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l-GR" sz="1100" dirty="0"/>
            <a:t>Προτεραιότητες</a:t>
          </a:r>
          <a:endParaRPr lang="en-US" sz="1100" dirty="0"/>
        </a:p>
      </dgm:t>
    </dgm:pt>
    <dgm:pt modelId="{83C7B1A8-62F6-4221-AE31-41C52FF7C040}" type="parTrans" cxnId="{8F87ED0A-7FCE-4D6E-A403-DBD7473A64E9}">
      <dgm:prSet/>
      <dgm:spPr/>
      <dgm:t>
        <a:bodyPr/>
        <a:lstStyle/>
        <a:p>
          <a:endParaRPr lang="en-US" sz="1600"/>
        </a:p>
      </dgm:t>
    </dgm:pt>
    <dgm:pt modelId="{3C0C23DA-7D96-41D6-B387-3DC193975CA3}" type="sibTrans" cxnId="{8F87ED0A-7FCE-4D6E-A403-DBD7473A64E9}">
      <dgm:prSet/>
      <dgm:spPr/>
      <dgm:t>
        <a:bodyPr/>
        <a:lstStyle/>
        <a:p>
          <a:endParaRPr lang="en-US" sz="1600"/>
        </a:p>
      </dgm:t>
    </dgm:pt>
    <dgm:pt modelId="{B00ECBB0-C949-4F74-8E0E-9AC0FBD60950}">
      <dgm:prSet phldrT="[Κείμενο]" custT="1"/>
      <dgm:spPr/>
      <dgm:t>
        <a:bodyPr/>
        <a:lstStyle/>
        <a:p>
          <a:r>
            <a:rPr lang="el-GR" sz="2400" dirty="0">
              <a:solidFill>
                <a:schemeClr val="tx1"/>
              </a:solidFill>
            </a:rPr>
            <a:t>Είτε μια οριζόντια προτεραιότητα ή/και</a:t>
          </a:r>
          <a:endParaRPr lang="en-US" sz="2400" dirty="0">
            <a:solidFill>
              <a:schemeClr val="tx1"/>
            </a:solidFill>
          </a:endParaRPr>
        </a:p>
      </dgm:t>
    </dgm:pt>
    <dgm:pt modelId="{D0539B3A-89B4-4919-A736-A30C1FDE1907}" type="parTrans" cxnId="{AD9BE778-4D9F-4BA1-881F-6D9DD6A80828}">
      <dgm:prSet/>
      <dgm:spPr/>
      <dgm:t>
        <a:bodyPr/>
        <a:lstStyle/>
        <a:p>
          <a:endParaRPr lang="en-US" sz="1600"/>
        </a:p>
      </dgm:t>
    </dgm:pt>
    <dgm:pt modelId="{DD0ED228-3866-4755-AB90-B01BC18F7913}" type="sibTrans" cxnId="{AD9BE778-4D9F-4BA1-881F-6D9DD6A80828}">
      <dgm:prSet/>
      <dgm:spPr/>
      <dgm:t>
        <a:bodyPr/>
        <a:lstStyle/>
        <a:p>
          <a:endParaRPr lang="en-US" sz="1600"/>
        </a:p>
      </dgm:t>
    </dgm:pt>
    <dgm:pt modelId="{184915C7-755A-419E-9964-9390C4BE31CE}">
      <dgm:prSet phldrT="[Κείμενο]" custT="1"/>
      <dgm:spPr>
        <a:solidFill>
          <a:srgbClr val="00B050"/>
        </a:solidFill>
      </dgm:spPr>
      <dgm:t>
        <a:bodyPr/>
        <a:lstStyle/>
        <a:p>
          <a:r>
            <a:rPr lang="el-GR" sz="1600" dirty="0"/>
            <a:t>Διάρκεια</a:t>
          </a:r>
          <a:endParaRPr lang="en-US" sz="1600" dirty="0"/>
        </a:p>
      </dgm:t>
    </dgm:pt>
    <dgm:pt modelId="{5CE59257-5334-49AA-81BA-FD505C8A551E}" type="parTrans" cxnId="{37921F24-939B-4C23-B836-E83DEACD4BB8}">
      <dgm:prSet/>
      <dgm:spPr/>
      <dgm:t>
        <a:bodyPr/>
        <a:lstStyle/>
        <a:p>
          <a:endParaRPr lang="en-US" sz="1600"/>
        </a:p>
      </dgm:t>
    </dgm:pt>
    <dgm:pt modelId="{CB854A27-2785-4DBF-A5E0-80FE6B1B5463}" type="sibTrans" cxnId="{37921F24-939B-4C23-B836-E83DEACD4BB8}">
      <dgm:prSet/>
      <dgm:spPr/>
      <dgm:t>
        <a:bodyPr/>
        <a:lstStyle/>
        <a:p>
          <a:endParaRPr lang="en-US" sz="1600"/>
        </a:p>
      </dgm:t>
    </dgm:pt>
    <dgm:pt modelId="{A8434120-3F7F-4168-9D00-4CD1D69413FC}">
      <dgm:prSet phldrT="[Κείμενο]" custT="1"/>
      <dgm:spPr/>
      <dgm:t>
        <a:bodyPr/>
        <a:lstStyle/>
        <a:p>
          <a:r>
            <a:rPr lang="el-GR" sz="24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Από 6 έως 24 μήνες</a:t>
          </a:r>
          <a:endParaRPr lang="en-US" sz="24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8E9593E3-9F46-4DA0-B3C9-4112C0AB8D97}" type="parTrans" cxnId="{0876EC81-4D49-4A95-BEB5-5C79D4D18424}">
      <dgm:prSet/>
      <dgm:spPr/>
      <dgm:t>
        <a:bodyPr/>
        <a:lstStyle/>
        <a:p>
          <a:endParaRPr lang="en-US" sz="1600"/>
        </a:p>
      </dgm:t>
    </dgm:pt>
    <dgm:pt modelId="{09542DDF-F91A-4EB7-884D-46FB56225A87}" type="sibTrans" cxnId="{0876EC81-4D49-4A95-BEB5-5C79D4D18424}">
      <dgm:prSet/>
      <dgm:spPr/>
      <dgm:t>
        <a:bodyPr/>
        <a:lstStyle/>
        <a:p>
          <a:endParaRPr lang="en-US" sz="1600"/>
        </a:p>
      </dgm:t>
    </dgm:pt>
    <dgm:pt modelId="{1C18E446-3453-4C06-AF1A-C9E7E7695BC1}">
      <dgm:prSet phldrT="[Κείμενο]" custT="1"/>
      <dgm:spPr>
        <a:solidFill>
          <a:srgbClr val="0070C0"/>
        </a:solidFill>
      </dgm:spPr>
      <dgm:t>
        <a:bodyPr/>
        <a:lstStyle/>
        <a:p>
          <a:endParaRPr lang="el-GR" sz="1600" dirty="0"/>
        </a:p>
        <a:p>
          <a:r>
            <a:rPr lang="el-GR" sz="1600" dirty="0"/>
            <a:t>Τόπος/οι</a:t>
          </a:r>
          <a:r>
            <a:rPr lang="en-US" sz="1600" dirty="0"/>
            <a:t> </a:t>
          </a:r>
          <a:r>
            <a:rPr lang="el-GR" sz="1600" dirty="0"/>
            <a:t>δραστηριοτήτων</a:t>
          </a:r>
          <a:endParaRPr lang="en-US" sz="1600" dirty="0"/>
        </a:p>
      </dgm:t>
    </dgm:pt>
    <dgm:pt modelId="{C8C689A0-1CB9-42BB-BDB2-156A4287D538}" type="parTrans" cxnId="{5C7965BB-D52C-4B0D-A1D4-F35F4837AA20}">
      <dgm:prSet/>
      <dgm:spPr/>
      <dgm:t>
        <a:bodyPr/>
        <a:lstStyle/>
        <a:p>
          <a:endParaRPr lang="en-US" sz="1600"/>
        </a:p>
      </dgm:t>
    </dgm:pt>
    <dgm:pt modelId="{9885DB41-F4F5-4A61-8B00-0CB5905072FF}" type="sibTrans" cxnId="{5C7965BB-D52C-4B0D-A1D4-F35F4837AA20}">
      <dgm:prSet/>
      <dgm:spPr/>
      <dgm:t>
        <a:bodyPr/>
        <a:lstStyle/>
        <a:p>
          <a:endParaRPr lang="en-US" sz="1600"/>
        </a:p>
      </dgm:t>
    </dgm:pt>
    <dgm:pt modelId="{09BE07C6-7A8D-41C7-962A-A02F46BF129D}">
      <dgm:prSet phldrT="[Κείμενο]" custT="1"/>
      <dgm:spPr/>
      <dgm:t>
        <a:bodyPr/>
        <a:lstStyle/>
        <a:p>
          <a:pPr marL="0" marR="0" lvl="1" indent="0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l-GR" sz="2400" kern="1200" dirty="0">
              <a:solidFill>
                <a:schemeClr val="tx1"/>
              </a:solidFill>
            </a:rPr>
            <a:t> </a:t>
          </a:r>
          <a:r>
            <a:rPr lang="el-GR" sz="2400" dirty="0">
              <a:solidFill>
                <a:schemeClr val="tx1"/>
              </a:solidFill>
            </a:rPr>
            <a:t>Στις χώρες </a:t>
          </a:r>
          <a:r>
            <a:rPr lang="el-GR" sz="2400" kern="1200" dirty="0">
              <a:solidFill>
                <a:schemeClr val="tx1"/>
              </a:solidFill>
            </a:rPr>
            <a:t>των οργανισμών που συμμετέχουν στο σχέδιο</a:t>
          </a:r>
          <a:endParaRPr lang="en-US" sz="2400" kern="1200" dirty="0">
            <a:solidFill>
              <a:schemeClr val="tx1"/>
            </a:solidFill>
          </a:endParaRPr>
        </a:p>
      </dgm:t>
    </dgm:pt>
    <dgm:pt modelId="{63DED237-5201-4B70-B9E7-99F6C6C8BD3D}" type="parTrans" cxnId="{9CEB82D0-8F33-464D-960A-7A90A6DEF238}">
      <dgm:prSet/>
      <dgm:spPr/>
      <dgm:t>
        <a:bodyPr/>
        <a:lstStyle/>
        <a:p>
          <a:endParaRPr lang="en-US" sz="1600"/>
        </a:p>
      </dgm:t>
    </dgm:pt>
    <dgm:pt modelId="{D042FA6D-DD97-4EEB-B8D0-9A93429990C8}" type="sibTrans" cxnId="{9CEB82D0-8F33-464D-960A-7A90A6DEF238}">
      <dgm:prSet/>
      <dgm:spPr/>
      <dgm:t>
        <a:bodyPr/>
        <a:lstStyle/>
        <a:p>
          <a:endParaRPr lang="en-US" sz="1600"/>
        </a:p>
      </dgm:t>
    </dgm:pt>
    <dgm:pt modelId="{854E75E7-764D-4EE9-9E79-8660275643F8}">
      <dgm:prSet phldrT="[Κείμενο]" custT="1"/>
      <dgm:spPr/>
      <dgm:t>
        <a:bodyPr/>
        <a:lstStyle/>
        <a:p>
          <a:pPr marL="0" marR="0" lvl="1" indent="0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l-GR" sz="24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 </a:t>
          </a:r>
          <a:r>
            <a:rPr lang="el-GR" sz="2400" kern="1200" dirty="0">
              <a:solidFill>
                <a:schemeClr val="tx1"/>
              </a:solidFill>
            </a:rPr>
            <a:t>Στην έδρα ενός θεσμικού οργάνου της Ε.Ε. (Βρυξέλλες, Φρανκφούρτη, Λουξεμβούργο, Στρασβούργο και Χάγη), με επαρκή αιτιολόγηση</a:t>
          </a:r>
          <a:endParaRPr lang="en-US" sz="2400" kern="1200" dirty="0">
            <a:solidFill>
              <a:schemeClr val="tx1"/>
            </a:solidFill>
          </a:endParaRPr>
        </a:p>
      </dgm:t>
    </dgm:pt>
    <dgm:pt modelId="{FB7221E4-356E-41B7-B2F3-9FE735AC410D}" type="parTrans" cxnId="{779DE347-F5EC-4604-9FC7-DA09C06B9822}">
      <dgm:prSet/>
      <dgm:spPr/>
      <dgm:t>
        <a:bodyPr/>
        <a:lstStyle/>
        <a:p>
          <a:endParaRPr lang="el-GR" sz="1600"/>
        </a:p>
      </dgm:t>
    </dgm:pt>
    <dgm:pt modelId="{B0973639-FDA0-4808-B301-AD99D6A7B3A4}" type="sibTrans" cxnId="{779DE347-F5EC-4604-9FC7-DA09C06B9822}">
      <dgm:prSet/>
      <dgm:spPr/>
      <dgm:t>
        <a:bodyPr/>
        <a:lstStyle/>
        <a:p>
          <a:endParaRPr lang="el-GR" sz="1600"/>
        </a:p>
      </dgm:t>
    </dgm:pt>
    <dgm:pt modelId="{D7CFAB5B-8F96-41F9-A79A-F21B8C25E82A}">
      <dgm:prSet phldrT="[Κείμενο]" custT="1"/>
      <dgm:spPr/>
      <dgm:t>
        <a:bodyPr/>
        <a:lstStyle/>
        <a:p>
          <a:r>
            <a:rPr lang="el-GR" sz="24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Βάσει στόχων σχεδίου και είδους δραστηριοτήτων</a:t>
          </a:r>
          <a:endParaRPr lang="en-US" sz="24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D28DB4E5-98A9-44EC-BC8A-DC52345FA725}" type="sibTrans" cxnId="{BEEE2432-B9CC-4EB8-8147-7CC6B11C1DD2}">
      <dgm:prSet/>
      <dgm:spPr/>
      <dgm:t>
        <a:bodyPr/>
        <a:lstStyle/>
        <a:p>
          <a:endParaRPr lang="en-US" sz="1600"/>
        </a:p>
      </dgm:t>
    </dgm:pt>
    <dgm:pt modelId="{27589A11-48DD-40DF-ADD4-81ED1B423D7F}" type="parTrans" cxnId="{BEEE2432-B9CC-4EB8-8147-7CC6B11C1DD2}">
      <dgm:prSet/>
      <dgm:spPr/>
      <dgm:t>
        <a:bodyPr/>
        <a:lstStyle/>
        <a:p>
          <a:endParaRPr lang="en-US" sz="1600"/>
        </a:p>
      </dgm:t>
    </dgm:pt>
    <dgm:pt modelId="{DD01E984-F9AF-440B-BBF5-3041F16FBB5B}">
      <dgm:prSet phldrT="[Κείμενο]" custT="1"/>
      <dgm:spPr/>
      <dgm:t>
        <a:bodyPr/>
        <a:lstStyle/>
        <a:p>
          <a:r>
            <a:rPr lang="el-GR" sz="2400" dirty="0">
              <a:solidFill>
                <a:schemeClr val="tx1"/>
              </a:solidFill>
            </a:rPr>
            <a:t>Μια τομεακή προτεραιότητα</a:t>
          </a:r>
          <a:endParaRPr lang="en-US" sz="2400" dirty="0">
            <a:solidFill>
              <a:schemeClr val="tx1"/>
            </a:solidFill>
          </a:endParaRPr>
        </a:p>
      </dgm:t>
    </dgm:pt>
    <dgm:pt modelId="{E6230453-4C3F-42DA-9B43-5B6A27E2A240}" type="parTrans" cxnId="{DDA45E87-D40D-4B9B-A02C-480EE604FD1E}">
      <dgm:prSet/>
      <dgm:spPr/>
      <dgm:t>
        <a:bodyPr/>
        <a:lstStyle/>
        <a:p>
          <a:endParaRPr lang="el-GR" sz="1600"/>
        </a:p>
      </dgm:t>
    </dgm:pt>
    <dgm:pt modelId="{1398AF50-8EC6-4FC3-9968-5D3DBDFFE7E4}" type="sibTrans" cxnId="{DDA45E87-D40D-4B9B-A02C-480EE604FD1E}">
      <dgm:prSet/>
      <dgm:spPr/>
      <dgm:t>
        <a:bodyPr/>
        <a:lstStyle/>
        <a:p>
          <a:endParaRPr lang="el-GR" sz="1600"/>
        </a:p>
      </dgm:t>
    </dgm:pt>
    <dgm:pt modelId="{96435FE3-9B79-43DD-98BD-51D8ED07157D}" type="pres">
      <dgm:prSet presAssocID="{5EA9234B-4550-4842-8093-6B3BF6265266}" presName="linearFlow" presStyleCnt="0">
        <dgm:presLayoutVars>
          <dgm:dir/>
          <dgm:animLvl val="lvl"/>
          <dgm:resizeHandles val="exact"/>
        </dgm:presLayoutVars>
      </dgm:prSet>
      <dgm:spPr/>
    </dgm:pt>
    <dgm:pt modelId="{08554C3C-4B11-491C-B5A9-10D3F4A2F2CD}" type="pres">
      <dgm:prSet presAssocID="{FE332C51-60CC-4E5B-8001-F8BD83054472}" presName="composite" presStyleCnt="0"/>
      <dgm:spPr/>
    </dgm:pt>
    <dgm:pt modelId="{4B07BE57-A33D-4C0E-A275-18C645EB7A4A}" type="pres">
      <dgm:prSet presAssocID="{FE332C51-60CC-4E5B-8001-F8BD83054472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AF4BF9C-63C6-4989-A1E0-60B8DD3D4C37}" type="pres">
      <dgm:prSet presAssocID="{FE332C51-60CC-4E5B-8001-F8BD83054472}" presName="descendantText" presStyleLbl="alignAcc1" presStyleIdx="0" presStyleCnt="3" custLinFactNeighborX="0">
        <dgm:presLayoutVars>
          <dgm:bulletEnabled val="1"/>
        </dgm:presLayoutVars>
      </dgm:prSet>
      <dgm:spPr/>
    </dgm:pt>
    <dgm:pt modelId="{2F671DDD-D9EA-4D1A-9F63-BC3CD2E713F5}" type="pres">
      <dgm:prSet presAssocID="{3C0C23DA-7D96-41D6-B387-3DC193975CA3}" presName="sp" presStyleCnt="0"/>
      <dgm:spPr/>
    </dgm:pt>
    <dgm:pt modelId="{A89F3E7D-B69C-48DE-9DCA-DF46935DEC81}" type="pres">
      <dgm:prSet presAssocID="{184915C7-755A-419E-9964-9390C4BE31CE}" presName="composite" presStyleCnt="0"/>
      <dgm:spPr/>
    </dgm:pt>
    <dgm:pt modelId="{EC38A411-4708-4BAD-BA48-E8FDF9B728C8}" type="pres">
      <dgm:prSet presAssocID="{184915C7-755A-419E-9964-9390C4BE31C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28757E8-C3C0-4FF1-AB0E-807EDBA407BC}" type="pres">
      <dgm:prSet presAssocID="{184915C7-755A-419E-9964-9390C4BE31CE}" presName="descendantText" presStyleLbl="alignAcc1" presStyleIdx="1" presStyleCnt="3" custLinFactNeighborX="0">
        <dgm:presLayoutVars>
          <dgm:bulletEnabled val="1"/>
        </dgm:presLayoutVars>
      </dgm:prSet>
      <dgm:spPr/>
    </dgm:pt>
    <dgm:pt modelId="{2CD279DF-39E4-44C8-B8E2-F5C2CE00FDD0}" type="pres">
      <dgm:prSet presAssocID="{CB854A27-2785-4DBF-A5E0-80FE6B1B5463}" presName="sp" presStyleCnt="0"/>
      <dgm:spPr/>
    </dgm:pt>
    <dgm:pt modelId="{18D481CA-899D-4938-B105-45C021D4B693}" type="pres">
      <dgm:prSet presAssocID="{1C18E446-3453-4C06-AF1A-C9E7E7695BC1}" presName="composite" presStyleCnt="0"/>
      <dgm:spPr/>
    </dgm:pt>
    <dgm:pt modelId="{13DE67E1-6B23-4F68-9C08-94EE458D6B1F}" type="pres">
      <dgm:prSet presAssocID="{1C18E446-3453-4C06-AF1A-C9E7E7695BC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1D09759-9CEB-4750-BAD2-1BE61E8A2DE8}" type="pres">
      <dgm:prSet presAssocID="{1C18E446-3453-4C06-AF1A-C9E7E7695BC1}" presName="descendantText" presStyleLbl="alignAcc1" presStyleIdx="2" presStyleCnt="3" custScaleY="107347">
        <dgm:presLayoutVars>
          <dgm:bulletEnabled val="1"/>
        </dgm:presLayoutVars>
      </dgm:prSet>
      <dgm:spPr/>
    </dgm:pt>
  </dgm:ptLst>
  <dgm:cxnLst>
    <dgm:cxn modelId="{F67CE607-1C0E-4BEE-8132-E8DBCFE80A59}" type="presOf" srcId="{FE332C51-60CC-4E5B-8001-F8BD83054472}" destId="{4B07BE57-A33D-4C0E-A275-18C645EB7A4A}" srcOrd="0" destOrd="0" presId="urn:microsoft.com/office/officeart/2005/8/layout/chevron2"/>
    <dgm:cxn modelId="{8F87ED0A-7FCE-4D6E-A403-DBD7473A64E9}" srcId="{5EA9234B-4550-4842-8093-6B3BF6265266}" destId="{FE332C51-60CC-4E5B-8001-F8BD83054472}" srcOrd="0" destOrd="0" parTransId="{83C7B1A8-62F6-4221-AE31-41C52FF7C040}" sibTransId="{3C0C23DA-7D96-41D6-B387-3DC193975CA3}"/>
    <dgm:cxn modelId="{4AC24323-A340-4E2A-894E-A1222278E4B3}" type="presOf" srcId="{B00ECBB0-C949-4F74-8E0E-9AC0FBD60950}" destId="{FAF4BF9C-63C6-4989-A1E0-60B8DD3D4C37}" srcOrd="0" destOrd="0" presId="urn:microsoft.com/office/officeart/2005/8/layout/chevron2"/>
    <dgm:cxn modelId="{37921F24-939B-4C23-B836-E83DEACD4BB8}" srcId="{5EA9234B-4550-4842-8093-6B3BF6265266}" destId="{184915C7-755A-419E-9964-9390C4BE31CE}" srcOrd="1" destOrd="0" parTransId="{5CE59257-5334-49AA-81BA-FD505C8A551E}" sibTransId="{CB854A27-2785-4DBF-A5E0-80FE6B1B5463}"/>
    <dgm:cxn modelId="{BEEE2432-B9CC-4EB8-8147-7CC6B11C1DD2}" srcId="{184915C7-755A-419E-9964-9390C4BE31CE}" destId="{D7CFAB5B-8F96-41F9-A79A-F21B8C25E82A}" srcOrd="1" destOrd="0" parTransId="{27589A11-48DD-40DF-ADD4-81ED1B423D7F}" sibTransId="{D28DB4E5-98A9-44EC-BC8A-DC52345FA725}"/>
    <dgm:cxn modelId="{C9CA125E-4BFB-443E-9F16-A132755C0799}" type="presOf" srcId="{5EA9234B-4550-4842-8093-6B3BF6265266}" destId="{96435FE3-9B79-43DD-98BD-51D8ED07157D}" srcOrd="0" destOrd="0" presId="urn:microsoft.com/office/officeart/2005/8/layout/chevron2"/>
    <dgm:cxn modelId="{779DE347-F5EC-4604-9FC7-DA09C06B9822}" srcId="{1C18E446-3453-4C06-AF1A-C9E7E7695BC1}" destId="{854E75E7-764D-4EE9-9E79-8660275643F8}" srcOrd="1" destOrd="0" parTransId="{FB7221E4-356E-41B7-B2F3-9FE735AC410D}" sibTransId="{B0973639-FDA0-4808-B301-AD99D6A7B3A4}"/>
    <dgm:cxn modelId="{3C58294F-74BB-4C15-8A85-F90FB50338E3}" type="presOf" srcId="{DD01E984-F9AF-440B-BBF5-3041F16FBB5B}" destId="{FAF4BF9C-63C6-4989-A1E0-60B8DD3D4C37}" srcOrd="0" destOrd="1" presId="urn:microsoft.com/office/officeart/2005/8/layout/chevron2"/>
    <dgm:cxn modelId="{9D645877-1136-41F7-9E1F-EE62AA0B0E35}" type="presOf" srcId="{184915C7-755A-419E-9964-9390C4BE31CE}" destId="{EC38A411-4708-4BAD-BA48-E8FDF9B728C8}" srcOrd="0" destOrd="0" presId="urn:microsoft.com/office/officeart/2005/8/layout/chevron2"/>
    <dgm:cxn modelId="{AD9BE778-4D9F-4BA1-881F-6D9DD6A80828}" srcId="{FE332C51-60CC-4E5B-8001-F8BD83054472}" destId="{B00ECBB0-C949-4F74-8E0E-9AC0FBD60950}" srcOrd="0" destOrd="0" parTransId="{D0539B3A-89B4-4919-A736-A30C1FDE1907}" sibTransId="{DD0ED228-3866-4755-AB90-B01BC18F7913}"/>
    <dgm:cxn modelId="{0876EC81-4D49-4A95-BEB5-5C79D4D18424}" srcId="{184915C7-755A-419E-9964-9390C4BE31CE}" destId="{A8434120-3F7F-4168-9D00-4CD1D69413FC}" srcOrd="0" destOrd="0" parTransId="{8E9593E3-9F46-4DA0-B3C9-4112C0AB8D97}" sibTransId="{09542DDF-F91A-4EB7-884D-46FB56225A87}"/>
    <dgm:cxn modelId="{B864A985-170C-4C01-8EE6-18BA80634C5A}" type="presOf" srcId="{1C18E446-3453-4C06-AF1A-C9E7E7695BC1}" destId="{13DE67E1-6B23-4F68-9C08-94EE458D6B1F}" srcOrd="0" destOrd="0" presId="urn:microsoft.com/office/officeart/2005/8/layout/chevron2"/>
    <dgm:cxn modelId="{DDA45E87-D40D-4B9B-A02C-480EE604FD1E}" srcId="{FE332C51-60CC-4E5B-8001-F8BD83054472}" destId="{DD01E984-F9AF-440B-BBF5-3041F16FBB5B}" srcOrd="1" destOrd="0" parTransId="{E6230453-4C3F-42DA-9B43-5B6A27E2A240}" sibTransId="{1398AF50-8EC6-4FC3-9968-5D3DBDFFE7E4}"/>
    <dgm:cxn modelId="{78A3FF8E-9E01-4B77-863C-8B96B7515DD2}" type="presOf" srcId="{D7CFAB5B-8F96-41F9-A79A-F21B8C25E82A}" destId="{D28757E8-C3C0-4FF1-AB0E-807EDBA407BC}" srcOrd="0" destOrd="1" presId="urn:microsoft.com/office/officeart/2005/8/layout/chevron2"/>
    <dgm:cxn modelId="{0FD9E99F-B3B1-4F65-AE71-96F738BBA5DA}" type="presOf" srcId="{09BE07C6-7A8D-41C7-962A-A02F46BF129D}" destId="{71D09759-9CEB-4750-BAD2-1BE61E8A2DE8}" srcOrd="0" destOrd="0" presId="urn:microsoft.com/office/officeart/2005/8/layout/chevron2"/>
    <dgm:cxn modelId="{5C7965BB-D52C-4B0D-A1D4-F35F4837AA20}" srcId="{5EA9234B-4550-4842-8093-6B3BF6265266}" destId="{1C18E446-3453-4C06-AF1A-C9E7E7695BC1}" srcOrd="2" destOrd="0" parTransId="{C8C689A0-1CB9-42BB-BDB2-156A4287D538}" sibTransId="{9885DB41-F4F5-4A61-8B00-0CB5905072FF}"/>
    <dgm:cxn modelId="{1D8668C4-0F79-41F4-88C5-5355ACA64E21}" type="presOf" srcId="{A8434120-3F7F-4168-9D00-4CD1D69413FC}" destId="{D28757E8-C3C0-4FF1-AB0E-807EDBA407BC}" srcOrd="0" destOrd="0" presId="urn:microsoft.com/office/officeart/2005/8/layout/chevron2"/>
    <dgm:cxn modelId="{B8C9DBC8-5387-43FD-9125-8727BE3A86DA}" type="presOf" srcId="{854E75E7-764D-4EE9-9E79-8660275643F8}" destId="{71D09759-9CEB-4750-BAD2-1BE61E8A2DE8}" srcOrd="0" destOrd="1" presId="urn:microsoft.com/office/officeart/2005/8/layout/chevron2"/>
    <dgm:cxn modelId="{9CEB82D0-8F33-464D-960A-7A90A6DEF238}" srcId="{1C18E446-3453-4C06-AF1A-C9E7E7695BC1}" destId="{09BE07C6-7A8D-41C7-962A-A02F46BF129D}" srcOrd="0" destOrd="0" parTransId="{63DED237-5201-4B70-B9E7-99F6C6C8BD3D}" sibTransId="{D042FA6D-DD97-4EEB-B8D0-9A93429990C8}"/>
    <dgm:cxn modelId="{278200D1-E14C-4F3B-AAB6-D77C00E28D17}" type="presParOf" srcId="{96435FE3-9B79-43DD-98BD-51D8ED07157D}" destId="{08554C3C-4B11-491C-B5A9-10D3F4A2F2CD}" srcOrd="0" destOrd="0" presId="urn:microsoft.com/office/officeart/2005/8/layout/chevron2"/>
    <dgm:cxn modelId="{CD969097-DD73-4C3C-9C23-4F88D7DD245B}" type="presParOf" srcId="{08554C3C-4B11-491C-B5A9-10D3F4A2F2CD}" destId="{4B07BE57-A33D-4C0E-A275-18C645EB7A4A}" srcOrd="0" destOrd="0" presId="urn:microsoft.com/office/officeart/2005/8/layout/chevron2"/>
    <dgm:cxn modelId="{859531F1-B923-4BC5-ACF6-F2673CDD32F3}" type="presParOf" srcId="{08554C3C-4B11-491C-B5A9-10D3F4A2F2CD}" destId="{FAF4BF9C-63C6-4989-A1E0-60B8DD3D4C37}" srcOrd="1" destOrd="0" presId="urn:microsoft.com/office/officeart/2005/8/layout/chevron2"/>
    <dgm:cxn modelId="{DD0804F6-D5AE-42AC-9D44-CF2050970014}" type="presParOf" srcId="{96435FE3-9B79-43DD-98BD-51D8ED07157D}" destId="{2F671DDD-D9EA-4D1A-9F63-BC3CD2E713F5}" srcOrd="1" destOrd="0" presId="urn:microsoft.com/office/officeart/2005/8/layout/chevron2"/>
    <dgm:cxn modelId="{B7D15CAA-B728-45FF-8CB2-E7CFE6ECC1CE}" type="presParOf" srcId="{96435FE3-9B79-43DD-98BD-51D8ED07157D}" destId="{A89F3E7D-B69C-48DE-9DCA-DF46935DEC81}" srcOrd="2" destOrd="0" presId="urn:microsoft.com/office/officeart/2005/8/layout/chevron2"/>
    <dgm:cxn modelId="{808DE9B3-437F-4333-A5D9-CC089FF7EC79}" type="presParOf" srcId="{A89F3E7D-B69C-48DE-9DCA-DF46935DEC81}" destId="{EC38A411-4708-4BAD-BA48-E8FDF9B728C8}" srcOrd="0" destOrd="0" presId="urn:microsoft.com/office/officeart/2005/8/layout/chevron2"/>
    <dgm:cxn modelId="{1E9C80B5-E667-43AB-BD18-96124EE2F444}" type="presParOf" srcId="{A89F3E7D-B69C-48DE-9DCA-DF46935DEC81}" destId="{D28757E8-C3C0-4FF1-AB0E-807EDBA407BC}" srcOrd="1" destOrd="0" presId="urn:microsoft.com/office/officeart/2005/8/layout/chevron2"/>
    <dgm:cxn modelId="{66F81A9D-160F-47C5-ACFA-927186857D8C}" type="presParOf" srcId="{96435FE3-9B79-43DD-98BD-51D8ED07157D}" destId="{2CD279DF-39E4-44C8-B8E2-F5C2CE00FDD0}" srcOrd="3" destOrd="0" presId="urn:microsoft.com/office/officeart/2005/8/layout/chevron2"/>
    <dgm:cxn modelId="{2650080F-7025-4D2E-BA4C-C0F39338D92D}" type="presParOf" srcId="{96435FE3-9B79-43DD-98BD-51D8ED07157D}" destId="{18D481CA-899D-4938-B105-45C021D4B693}" srcOrd="4" destOrd="0" presId="urn:microsoft.com/office/officeart/2005/8/layout/chevron2"/>
    <dgm:cxn modelId="{1017533C-93DE-4BBF-9C86-CF32B82171AD}" type="presParOf" srcId="{18D481CA-899D-4938-B105-45C021D4B693}" destId="{13DE67E1-6B23-4F68-9C08-94EE458D6B1F}" srcOrd="0" destOrd="0" presId="urn:microsoft.com/office/officeart/2005/8/layout/chevron2"/>
    <dgm:cxn modelId="{AFE42D27-41B9-4203-8D5E-53443A4F3598}" type="presParOf" srcId="{18D481CA-899D-4938-B105-45C021D4B693}" destId="{71D09759-9CEB-4750-BAD2-1BE61E8A2DE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A9234B-4550-4842-8093-6B3BF6265266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332C51-60CC-4E5B-8001-F8BD83054472}">
      <dgm:prSet phldrT="[Κείμενο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l-GR" sz="1800" dirty="0"/>
            <a:t>Πού;</a:t>
          </a:r>
          <a:endParaRPr lang="en-US" sz="1800" dirty="0"/>
        </a:p>
      </dgm:t>
    </dgm:pt>
    <dgm:pt modelId="{83C7B1A8-62F6-4221-AE31-41C52FF7C040}" type="parTrans" cxnId="{8F87ED0A-7FCE-4D6E-A403-DBD7473A64E9}">
      <dgm:prSet/>
      <dgm:spPr/>
      <dgm:t>
        <a:bodyPr/>
        <a:lstStyle/>
        <a:p>
          <a:endParaRPr lang="en-US"/>
        </a:p>
      </dgm:t>
    </dgm:pt>
    <dgm:pt modelId="{3C0C23DA-7D96-41D6-B387-3DC193975CA3}" type="sibTrans" cxnId="{8F87ED0A-7FCE-4D6E-A403-DBD7473A64E9}">
      <dgm:prSet/>
      <dgm:spPr/>
      <dgm:t>
        <a:bodyPr/>
        <a:lstStyle/>
        <a:p>
          <a:endParaRPr lang="en-US"/>
        </a:p>
      </dgm:t>
    </dgm:pt>
    <dgm:pt modelId="{B00ECBB0-C949-4F74-8E0E-9AC0FBD60950}">
      <dgm:prSet phldrT="[Κείμενο]" custT="1"/>
      <dgm:spPr/>
      <dgm:t>
        <a:bodyPr/>
        <a:lstStyle/>
        <a:p>
          <a:r>
            <a:rPr lang="el-GR" sz="24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Αίτηση στην Εθνική Μονάδα του Συντονιστή</a:t>
          </a:r>
          <a:endParaRPr lang="en-US" sz="2400" kern="1200" dirty="0">
            <a:solidFill>
              <a:schemeClr val="tx1"/>
            </a:solidFill>
          </a:endParaRPr>
        </a:p>
      </dgm:t>
    </dgm:pt>
    <dgm:pt modelId="{D0539B3A-89B4-4919-A736-A30C1FDE1907}" type="parTrans" cxnId="{AD9BE778-4D9F-4BA1-881F-6D9DD6A80828}">
      <dgm:prSet/>
      <dgm:spPr/>
      <dgm:t>
        <a:bodyPr/>
        <a:lstStyle/>
        <a:p>
          <a:endParaRPr lang="en-US"/>
        </a:p>
      </dgm:t>
    </dgm:pt>
    <dgm:pt modelId="{DD0ED228-3866-4755-AB90-B01BC18F7913}" type="sibTrans" cxnId="{AD9BE778-4D9F-4BA1-881F-6D9DD6A80828}">
      <dgm:prSet/>
      <dgm:spPr/>
      <dgm:t>
        <a:bodyPr/>
        <a:lstStyle/>
        <a:p>
          <a:endParaRPr lang="en-US"/>
        </a:p>
      </dgm:t>
    </dgm:pt>
    <dgm:pt modelId="{184915C7-755A-419E-9964-9390C4BE31CE}">
      <dgm:prSet phldrT="[Κείμενο]" custT="1"/>
      <dgm:spPr>
        <a:solidFill>
          <a:srgbClr val="00B050"/>
        </a:solidFill>
      </dgm:spPr>
      <dgm:t>
        <a:bodyPr/>
        <a:lstStyle/>
        <a:p>
          <a:r>
            <a:rPr lang="el-GR" sz="1800" dirty="0"/>
            <a:t>Πότε;</a:t>
          </a:r>
          <a:endParaRPr lang="en-US" sz="1800" dirty="0"/>
        </a:p>
      </dgm:t>
    </dgm:pt>
    <dgm:pt modelId="{5CE59257-5334-49AA-81BA-FD505C8A551E}" type="parTrans" cxnId="{37921F24-939B-4C23-B836-E83DEACD4BB8}">
      <dgm:prSet/>
      <dgm:spPr/>
      <dgm:t>
        <a:bodyPr/>
        <a:lstStyle/>
        <a:p>
          <a:endParaRPr lang="en-US"/>
        </a:p>
      </dgm:t>
    </dgm:pt>
    <dgm:pt modelId="{CB854A27-2785-4DBF-A5E0-80FE6B1B5463}" type="sibTrans" cxnId="{37921F24-939B-4C23-B836-E83DEACD4BB8}">
      <dgm:prSet/>
      <dgm:spPr/>
      <dgm:t>
        <a:bodyPr/>
        <a:lstStyle/>
        <a:p>
          <a:endParaRPr lang="en-US"/>
        </a:p>
      </dgm:t>
    </dgm:pt>
    <dgm:pt modelId="{A8434120-3F7F-4168-9D00-4CD1D69413FC}">
      <dgm:prSet phldrT="[Κείμενο]" custT="1"/>
      <dgm:spPr/>
      <dgm:t>
        <a:bodyPr/>
        <a:lstStyle/>
        <a:p>
          <a:r>
            <a:rPr lang="el-GR" sz="2400" kern="1200" dirty="0">
              <a:solidFill>
                <a:schemeClr val="tx1"/>
              </a:solidFill>
            </a:rPr>
            <a:t>Έως τις </a:t>
          </a:r>
          <a:r>
            <a:rPr lang="el-GR" sz="2400" b="1" kern="1200" dirty="0">
              <a:solidFill>
                <a:schemeClr val="tx1"/>
              </a:solidFill>
            </a:rPr>
            <a:t>5 Μαρτίου </a:t>
          </a:r>
          <a:r>
            <a:rPr lang="el-GR" sz="2400" kern="1200" dirty="0">
              <a:solidFill>
                <a:schemeClr val="tx1"/>
              </a:solidFill>
            </a:rPr>
            <a:t>στις 13:00, ώρα Ελλάδος για τα σχέδια με έναρξη μεταξύ 01/09/2024 – </a:t>
          </a:r>
          <a:r>
            <a:rPr lang="en-US" sz="2400" kern="1200" dirty="0">
              <a:solidFill>
                <a:schemeClr val="tx1"/>
              </a:solidFill>
            </a:rPr>
            <a:t>31</a:t>
          </a:r>
          <a:r>
            <a:rPr lang="el-GR" sz="2400" kern="1200" dirty="0">
              <a:solidFill>
                <a:schemeClr val="tx1"/>
              </a:solidFill>
            </a:rPr>
            <a:t>/</a:t>
          </a:r>
          <a:r>
            <a:rPr lang="en-US" sz="2400" kern="1200" dirty="0">
              <a:solidFill>
                <a:schemeClr val="tx1"/>
              </a:solidFill>
            </a:rPr>
            <a:t>1</a:t>
          </a:r>
          <a:r>
            <a:rPr lang="el-GR" sz="2400" kern="1200" dirty="0">
              <a:solidFill>
                <a:schemeClr val="tx1"/>
              </a:solidFill>
            </a:rPr>
            <a:t>2/2024</a:t>
          </a:r>
          <a:endParaRPr lang="en-US" sz="24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8E9593E3-9F46-4DA0-B3C9-4112C0AB8D97}" type="parTrans" cxnId="{0876EC81-4D49-4A95-BEB5-5C79D4D18424}">
      <dgm:prSet/>
      <dgm:spPr/>
      <dgm:t>
        <a:bodyPr/>
        <a:lstStyle/>
        <a:p>
          <a:endParaRPr lang="en-US"/>
        </a:p>
      </dgm:t>
    </dgm:pt>
    <dgm:pt modelId="{09542DDF-F91A-4EB7-884D-46FB56225A87}" type="sibTrans" cxnId="{0876EC81-4D49-4A95-BEB5-5C79D4D18424}">
      <dgm:prSet/>
      <dgm:spPr/>
      <dgm:t>
        <a:bodyPr/>
        <a:lstStyle/>
        <a:p>
          <a:endParaRPr lang="en-US"/>
        </a:p>
      </dgm:t>
    </dgm:pt>
    <dgm:pt modelId="{96019FFF-034C-4D6B-AB5D-AD85FD431C7F}">
      <dgm:prSet custT="1"/>
      <dgm:spPr/>
      <dgm:t>
        <a:bodyPr/>
        <a:lstStyle/>
        <a:p>
          <a:r>
            <a:rPr lang="el-GR" sz="2400" dirty="0">
              <a:solidFill>
                <a:schemeClr val="tx1"/>
              </a:solidFill>
            </a:rPr>
            <a:t>Έως τις </a:t>
          </a:r>
          <a:r>
            <a:rPr lang="el-GR" sz="2400" b="1" dirty="0">
              <a:solidFill>
                <a:schemeClr val="tx1"/>
              </a:solidFill>
            </a:rPr>
            <a:t>1 Ο</a:t>
          </a:r>
          <a:r>
            <a:rPr lang="en-US" sz="2400" b="1" dirty="0" err="1">
              <a:solidFill>
                <a:schemeClr val="tx1"/>
              </a:solidFill>
            </a:rPr>
            <a:t>κτω</a:t>
          </a:r>
          <a:r>
            <a:rPr lang="en-US" sz="2400" b="1" dirty="0">
              <a:solidFill>
                <a:schemeClr val="tx1"/>
              </a:solidFill>
            </a:rPr>
            <a:t>βρίου</a:t>
          </a:r>
          <a:r>
            <a:rPr lang="el-GR" sz="2400" dirty="0">
              <a:solidFill>
                <a:schemeClr val="tx1"/>
              </a:solidFill>
            </a:rPr>
            <a:t> στις 13:00, ώρα Ελλάδος για τα σχέδια με έναρξη μεταξύ 01/0</a:t>
          </a:r>
          <a:r>
            <a:rPr lang="en-US" sz="2400" dirty="0">
              <a:solidFill>
                <a:schemeClr val="tx1"/>
              </a:solidFill>
            </a:rPr>
            <a:t>1</a:t>
          </a:r>
          <a:r>
            <a:rPr lang="el-GR" sz="2400" dirty="0">
              <a:solidFill>
                <a:schemeClr val="tx1"/>
              </a:solidFill>
            </a:rPr>
            <a:t>/2025 – 31/</a:t>
          </a:r>
          <a:r>
            <a:rPr lang="en-US" sz="2400" dirty="0">
              <a:solidFill>
                <a:schemeClr val="tx1"/>
              </a:solidFill>
            </a:rPr>
            <a:t>08</a:t>
          </a:r>
          <a:r>
            <a:rPr lang="el-GR" sz="2400" dirty="0">
              <a:solidFill>
                <a:schemeClr val="tx1"/>
              </a:solidFill>
            </a:rPr>
            <a:t>/2025</a:t>
          </a:r>
          <a:endParaRPr lang="en-US" sz="2400" dirty="0">
            <a:solidFill>
              <a:schemeClr val="tx1"/>
            </a:solidFill>
          </a:endParaRPr>
        </a:p>
      </dgm:t>
    </dgm:pt>
    <dgm:pt modelId="{731DD013-0F06-4DF1-AB89-6039AD77258C}" type="parTrans" cxnId="{C86AEDCB-B3C1-44FB-912C-BF9FEB48AAF9}">
      <dgm:prSet/>
      <dgm:spPr/>
      <dgm:t>
        <a:bodyPr/>
        <a:lstStyle/>
        <a:p>
          <a:endParaRPr lang="el-GR"/>
        </a:p>
      </dgm:t>
    </dgm:pt>
    <dgm:pt modelId="{3C7F7E72-C72C-4D2B-B4EB-FCCC59FA80AB}" type="sibTrans" cxnId="{C86AEDCB-B3C1-44FB-912C-BF9FEB48AAF9}">
      <dgm:prSet/>
      <dgm:spPr/>
      <dgm:t>
        <a:bodyPr/>
        <a:lstStyle/>
        <a:p>
          <a:endParaRPr lang="el-GR"/>
        </a:p>
      </dgm:t>
    </dgm:pt>
    <dgm:pt modelId="{05CEC47D-4FD5-48DF-BF1F-81D6D5E913A4}">
      <dgm:prSet custT="1"/>
      <dgm:spPr/>
      <dgm:t>
        <a:bodyPr/>
        <a:lstStyle/>
        <a:p>
          <a:r>
            <a:rPr lang="en-US" sz="24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Η</a:t>
          </a:r>
          <a:r>
            <a:rPr lang="el-GR" sz="24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ίδια κοινοπραξία εταίρων μπορεί να </a:t>
          </a:r>
          <a:r>
            <a:rPr lang="el-GR" sz="2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υποβάλει </a:t>
          </a:r>
          <a:r>
            <a:rPr lang="el-GR" sz="2400" u="sng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μόνο μία αίτηση </a:t>
          </a:r>
          <a:r>
            <a:rPr lang="el-GR" sz="2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σε έναν μόνο Οργανισμό ανά προθεσμία υποβολής</a:t>
          </a:r>
          <a:endParaRPr lang="en-US" sz="240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gm:t>
    </dgm:pt>
    <dgm:pt modelId="{B5BAB3F8-A2F6-4F65-85D6-7DEEFA41F122}" type="parTrans" cxnId="{EEBEB93C-60CF-4E7A-A2CB-C9A7C4BAE955}">
      <dgm:prSet/>
      <dgm:spPr/>
      <dgm:t>
        <a:bodyPr/>
        <a:lstStyle/>
        <a:p>
          <a:endParaRPr lang="el-GR"/>
        </a:p>
      </dgm:t>
    </dgm:pt>
    <dgm:pt modelId="{A74951B3-C117-46C2-A3FC-1AFEC7276336}" type="sibTrans" cxnId="{EEBEB93C-60CF-4E7A-A2CB-C9A7C4BAE955}">
      <dgm:prSet/>
      <dgm:spPr/>
      <dgm:t>
        <a:bodyPr/>
        <a:lstStyle/>
        <a:p>
          <a:endParaRPr lang="el-GR"/>
        </a:p>
      </dgm:t>
    </dgm:pt>
    <dgm:pt modelId="{96435FE3-9B79-43DD-98BD-51D8ED07157D}" type="pres">
      <dgm:prSet presAssocID="{5EA9234B-4550-4842-8093-6B3BF6265266}" presName="linearFlow" presStyleCnt="0">
        <dgm:presLayoutVars>
          <dgm:dir/>
          <dgm:animLvl val="lvl"/>
          <dgm:resizeHandles val="exact"/>
        </dgm:presLayoutVars>
      </dgm:prSet>
      <dgm:spPr/>
    </dgm:pt>
    <dgm:pt modelId="{08554C3C-4B11-491C-B5A9-10D3F4A2F2CD}" type="pres">
      <dgm:prSet presAssocID="{FE332C51-60CC-4E5B-8001-F8BD83054472}" presName="composite" presStyleCnt="0"/>
      <dgm:spPr/>
    </dgm:pt>
    <dgm:pt modelId="{4B07BE57-A33D-4C0E-A275-18C645EB7A4A}" type="pres">
      <dgm:prSet presAssocID="{FE332C51-60CC-4E5B-8001-F8BD83054472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FAF4BF9C-63C6-4989-A1E0-60B8DD3D4C37}" type="pres">
      <dgm:prSet presAssocID="{FE332C51-60CC-4E5B-8001-F8BD83054472}" presName="descendantText" presStyleLbl="alignAcc1" presStyleIdx="0" presStyleCnt="2" custLinFactNeighborX="0">
        <dgm:presLayoutVars>
          <dgm:bulletEnabled val="1"/>
        </dgm:presLayoutVars>
      </dgm:prSet>
      <dgm:spPr/>
    </dgm:pt>
    <dgm:pt modelId="{2F671DDD-D9EA-4D1A-9F63-BC3CD2E713F5}" type="pres">
      <dgm:prSet presAssocID="{3C0C23DA-7D96-41D6-B387-3DC193975CA3}" presName="sp" presStyleCnt="0"/>
      <dgm:spPr/>
    </dgm:pt>
    <dgm:pt modelId="{A89F3E7D-B69C-48DE-9DCA-DF46935DEC81}" type="pres">
      <dgm:prSet presAssocID="{184915C7-755A-419E-9964-9390C4BE31CE}" presName="composite" presStyleCnt="0"/>
      <dgm:spPr/>
    </dgm:pt>
    <dgm:pt modelId="{EC38A411-4708-4BAD-BA48-E8FDF9B728C8}" type="pres">
      <dgm:prSet presAssocID="{184915C7-755A-419E-9964-9390C4BE31CE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D28757E8-C3C0-4FF1-AB0E-807EDBA407BC}" type="pres">
      <dgm:prSet presAssocID="{184915C7-755A-419E-9964-9390C4BE31CE}" presName="descendantText" presStyleLbl="alignAcc1" presStyleIdx="1" presStyleCnt="2" custLinFactNeighborX="0">
        <dgm:presLayoutVars>
          <dgm:bulletEnabled val="1"/>
        </dgm:presLayoutVars>
      </dgm:prSet>
      <dgm:spPr/>
    </dgm:pt>
  </dgm:ptLst>
  <dgm:cxnLst>
    <dgm:cxn modelId="{8F87ED0A-7FCE-4D6E-A403-DBD7473A64E9}" srcId="{5EA9234B-4550-4842-8093-6B3BF6265266}" destId="{FE332C51-60CC-4E5B-8001-F8BD83054472}" srcOrd="0" destOrd="0" parTransId="{83C7B1A8-62F6-4221-AE31-41C52FF7C040}" sibTransId="{3C0C23DA-7D96-41D6-B387-3DC193975CA3}"/>
    <dgm:cxn modelId="{37921F24-939B-4C23-B836-E83DEACD4BB8}" srcId="{5EA9234B-4550-4842-8093-6B3BF6265266}" destId="{184915C7-755A-419E-9964-9390C4BE31CE}" srcOrd="1" destOrd="0" parTransId="{5CE59257-5334-49AA-81BA-FD505C8A551E}" sibTransId="{CB854A27-2785-4DBF-A5E0-80FE6B1B5463}"/>
    <dgm:cxn modelId="{B3D9B531-4E4D-46FB-B7A5-C6730471116E}" type="presOf" srcId="{96019FFF-034C-4D6B-AB5D-AD85FD431C7F}" destId="{D28757E8-C3C0-4FF1-AB0E-807EDBA407BC}" srcOrd="0" destOrd="1" presId="urn:microsoft.com/office/officeart/2005/8/layout/chevron2"/>
    <dgm:cxn modelId="{EEBEB93C-60CF-4E7A-A2CB-C9A7C4BAE955}" srcId="{FE332C51-60CC-4E5B-8001-F8BD83054472}" destId="{05CEC47D-4FD5-48DF-BF1F-81D6D5E913A4}" srcOrd="1" destOrd="0" parTransId="{B5BAB3F8-A2F6-4F65-85D6-7DEEFA41F122}" sibTransId="{A74951B3-C117-46C2-A3FC-1AFEC7276336}"/>
    <dgm:cxn modelId="{20A85F63-77EA-4C3A-96A5-3971C9539376}" type="presOf" srcId="{184915C7-755A-419E-9964-9390C4BE31CE}" destId="{EC38A411-4708-4BAD-BA48-E8FDF9B728C8}" srcOrd="0" destOrd="0" presId="urn:microsoft.com/office/officeart/2005/8/layout/chevron2"/>
    <dgm:cxn modelId="{584F4566-CEB7-4A6E-BC64-B26958933097}" type="presOf" srcId="{05CEC47D-4FD5-48DF-BF1F-81D6D5E913A4}" destId="{FAF4BF9C-63C6-4989-A1E0-60B8DD3D4C37}" srcOrd="0" destOrd="1" presId="urn:microsoft.com/office/officeart/2005/8/layout/chevron2"/>
    <dgm:cxn modelId="{4A4EA36C-D6E4-447E-9601-3A707A633301}" type="presOf" srcId="{B00ECBB0-C949-4F74-8E0E-9AC0FBD60950}" destId="{FAF4BF9C-63C6-4989-A1E0-60B8DD3D4C37}" srcOrd="0" destOrd="0" presId="urn:microsoft.com/office/officeart/2005/8/layout/chevron2"/>
    <dgm:cxn modelId="{AD9BE778-4D9F-4BA1-881F-6D9DD6A80828}" srcId="{FE332C51-60CC-4E5B-8001-F8BD83054472}" destId="{B00ECBB0-C949-4F74-8E0E-9AC0FBD60950}" srcOrd="0" destOrd="0" parTransId="{D0539B3A-89B4-4919-A736-A30C1FDE1907}" sibTransId="{DD0ED228-3866-4755-AB90-B01BC18F7913}"/>
    <dgm:cxn modelId="{0876EC81-4D49-4A95-BEB5-5C79D4D18424}" srcId="{184915C7-755A-419E-9964-9390C4BE31CE}" destId="{A8434120-3F7F-4168-9D00-4CD1D69413FC}" srcOrd="0" destOrd="0" parTransId="{8E9593E3-9F46-4DA0-B3C9-4112C0AB8D97}" sibTransId="{09542DDF-F91A-4EB7-884D-46FB56225A87}"/>
    <dgm:cxn modelId="{C70B8FC0-D9D7-4022-8705-175FE1E725BA}" type="presOf" srcId="{5EA9234B-4550-4842-8093-6B3BF6265266}" destId="{96435FE3-9B79-43DD-98BD-51D8ED07157D}" srcOrd="0" destOrd="0" presId="urn:microsoft.com/office/officeart/2005/8/layout/chevron2"/>
    <dgm:cxn modelId="{80770FC3-0117-4399-836C-6487FD22B174}" type="presOf" srcId="{A8434120-3F7F-4168-9D00-4CD1D69413FC}" destId="{D28757E8-C3C0-4FF1-AB0E-807EDBA407BC}" srcOrd="0" destOrd="0" presId="urn:microsoft.com/office/officeart/2005/8/layout/chevron2"/>
    <dgm:cxn modelId="{C86AEDCB-B3C1-44FB-912C-BF9FEB48AAF9}" srcId="{184915C7-755A-419E-9964-9390C4BE31CE}" destId="{96019FFF-034C-4D6B-AB5D-AD85FD431C7F}" srcOrd="1" destOrd="0" parTransId="{731DD013-0F06-4DF1-AB89-6039AD77258C}" sibTransId="{3C7F7E72-C72C-4D2B-B4EB-FCCC59FA80AB}"/>
    <dgm:cxn modelId="{4BF729CD-54FE-4F1E-8B06-CF04DBFD84D1}" type="presOf" srcId="{FE332C51-60CC-4E5B-8001-F8BD83054472}" destId="{4B07BE57-A33D-4C0E-A275-18C645EB7A4A}" srcOrd="0" destOrd="0" presId="urn:microsoft.com/office/officeart/2005/8/layout/chevron2"/>
    <dgm:cxn modelId="{92F7E08C-5F4B-4C2A-8D20-E8F8DF2271F3}" type="presParOf" srcId="{96435FE3-9B79-43DD-98BD-51D8ED07157D}" destId="{08554C3C-4B11-491C-B5A9-10D3F4A2F2CD}" srcOrd="0" destOrd="0" presId="urn:microsoft.com/office/officeart/2005/8/layout/chevron2"/>
    <dgm:cxn modelId="{6D003534-6F70-45F9-AA40-6C32E94F5FCA}" type="presParOf" srcId="{08554C3C-4B11-491C-B5A9-10D3F4A2F2CD}" destId="{4B07BE57-A33D-4C0E-A275-18C645EB7A4A}" srcOrd="0" destOrd="0" presId="urn:microsoft.com/office/officeart/2005/8/layout/chevron2"/>
    <dgm:cxn modelId="{3205CB84-D0DA-4C18-92E7-362579EBD9DF}" type="presParOf" srcId="{08554C3C-4B11-491C-B5A9-10D3F4A2F2CD}" destId="{FAF4BF9C-63C6-4989-A1E0-60B8DD3D4C37}" srcOrd="1" destOrd="0" presId="urn:microsoft.com/office/officeart/2005/8/layout/chevron2"/>
    <dgm:cxn modelId="{F82F6D75-7F48-400B-9497-98C59F6ED536}" type="presParOf" srcId="{96435FE3-9B79-43DD-98BD-51D8ED07157D}" destId="{2F671DDD-D9EA-4D1A-9F63-BC3CD2E713F5}" srcOrd="1" destOrd="0" presId="urn:microsoft.com/office/officeart/2005/8/layout/chevron2"/>
    <dgm:cxn modelId="{365D868A-E7BC-442C-B245-0A73938FC25F}" type="presParOf" srcId="{96435FE3-9B79-43DD-98BD-51D8ED07157D}" destId="{A89F3E7D-B69C-48DE-9DCA-DF46935DEC81}" srcOrd="2" destOrd="0" presId="urn:microsoft.com/office/officeart/2005/8/layout/chevron2"/>
    <dgm:cxn modelId="{EC660CCE-65CE-4C4E-97B6-F7589B3DFB65}" type="presParOf" srcId="{A89F3E7D-B69C-48DE-9DCA-DF46935DEC81}" destId="{EC38A411-4708-4BAD-BA48-E8FDF9B728C8}" srcOrd="0" destOrd="0" presId="urn:microsoft.com/office/officeart/2005/8/layout/chevron2"/>
    <dgm:cxn modelId="{64369122-B642-49E0-8F5E-328D892D0F12}" type="presParOf" srcId="{A89F3E7D-B69C-48DE-9DCA-DF46935DEC81}" destId="{D28757E8-C3C0-4FF1-AB0E-807EDBA407B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B11CDBF-3C82-4B69-86F8-DC351749F4BD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F5D8914-CA3B-45BB-8350-4BA7D2EB1E5A}">
      <dgm:prSet phldrT="[Κείμενο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l-GR" sz="2000" b="1" dirty="0"/>
            <a:t>Σχεδιασμός</a:t>
          </a:r>
          <a:endParaRPr lang="el-GR" sz="1400" b="1" dirty="0"/>
        </a:p>
        <a:p>
          <a:r>
            <a:rPr lang="el-GR" sz="1600" dirty="0"/>
            <a:t>Ανάγκες, στόχοι, αποτελέσματα, μαθησιακά αποτελέσματα, χρονοδιάγραμμα</a:t>
          </a:r>
          <a:endParaRPr lang="en-US" sz="1600" dirty="0"/>
        </a:p>
      </dgm:t>
    </dgm:pt>
    <dgm:pt modelId="{2782D305-D617-4A51-9F12-D6075912C4E5}" type="parTrans" cxnId="{0B7B1FD0-680B-471C-B512-8AB7561340C7}">
      <dgm:prSet/>
      <dgm:spPr/>
      <dgm:t>
        <a:bodyPr/>
        <a:lstStyle/>
        <a:p>
          <a:endParaRPr lang="en-US"/>
        </a:p>
      </dgm:t>
    </dgm:pt>
    <dgm:pt modelId="{9F020B82-E685-4545-84CA-EC4282F282ED}" type="sibTrans" cxnId="{0B7B1FD0-680B-471C-B512-8AB7561340C7}">
      <dgm:prSet/>
      <dgm:spPr/>
      <dgm:t>
        <a:bodyPr/>
        <a:lstStyle/>
        <a:p>
          <a:endParaRPr lang="en-US"/>
        </a:p>
      </dgm:t>
    </dgm:pt>
    <dgm:pt modelId="{B9D541F0-8D22-47DC-A615-56D808DCD1CE}">
      <dgm:prSet phldrT="[Κείμενο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l-GR" sz="20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Προετοιμασία</a:t>
          </a:r>
        </a:p>
        <a:p>
          <a:r>
            <a:rPr lang="el-GR" sz="1600" kern="1200" dirty="0"/>
            <a:t>Δραστηριότητες, πρόγραμμα εργασίας, ομάδα – στόχος, συμφωνίες με τους εταίρους</a:t>
          </a:r>
          <a:endParaRPr lang="en-US" sz="1600" kern="1200" dirty="0"/>
        </a:p>
      </dgm:t>
    </dgm:pt>
    <dgm:pt modelId="{609E6E34-DA6A-46A2-A92D-2E778880E74E}" type="parTrans" cxnId="{AC6B7A91-9BE6-48A5-A5A8-DD3BEE18B309}">
      <dgm:prSet/>
      <dgm:spPr/>
      <dgm:t>
        <a:bodyPr/>
        <a:lstStyle/>
        <a:p>
          <a:endParaRPr lang="en-US"/>
        </a:p>
      </dgm:t>
    </dgm:pt>
    <dgm:pt modelId="{843C77CA-9FD3-4C84-985C-056D2862FDD3}" type="sibTrans" cxnId="{AC6B7A91-9BE6-48A5-A5A8-DD3BEE18B309}">
      <dgm:prSet/>
      <dgm:spPr/>
      <dgm:t>
        <a:bodyPr/>
        <a:lstStyle/>
        <a:p>
          <a:endParaRPr lang="en-US"/>
        </a:p>
      </dgm:t>
    </dgm:pt>
    <dgm:pt modelId="{E0B536D0-C19B-445D-9957-9353E554E688}">
      <dgm:prSet phldrT="[Κείμενο]" custT="1"/>
      <dgm:spPr>
        <a:solidFill>
          <a:srgbClr val="00B050"/>
        </a:solidFill>
      </dgm:spPr>
      <dgm:t>
        <a:bodyPr/>
        <a:lstStyle/>
        <a:p>
          <a:r>
            <a:rPr lang="el-GR" sz="20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Υλοποίηση</a:t>
          </a:r>
          <a:endParaRPr lang="en-US" sz="20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C64811AE-DEFB-4DEF-8E9A-D4A97EDF8EB8}" type="parTrans" cxnId="{99146B70-B16A-439E-9711-4BC48258A491}">
      <dgm:prSet/>
      <dgm:spPr/>
      <dgm:t>
        <a:bodyPr/>
        <a:lstStyle/>
        <a:p>
          <a:endParaRPr lang="en-US"/>
        </a:p>
      </dgm:t>
    </dgm:pt>
    <dgm:pt modelId="{355AA2C4-3A61-4827-98D3-E92F38052CE8}" type="sibTrans" cxnId="{99146B70-B16A-439E-9711-4BC48258A491}">
      <dgm:prSet/>
      <dgm:spPr/>
      <dgm:t>
        <a:bodyPr/>
        <a:lstStyle/>
        <a:p>
          <a:endParaRPr lang="en-US"/>
        </a:p>
      </dgm:t>
    </dgm:pt>
    <dgm:pt modelId="{CF83D7BD-1C37-4165-88F2-2E2978CEADDF}">
      <dgm:prSet custT="1"/>
      <dgm:spPr>
        <a:solidFill>
          <a:srgbClr val="0070C0"/>
        </a:solidFill>
      </dgm:spPr>
      <dgm:t>
        <a:bodyPr/>
        <a:lstStyle/>
        <a:p>
          <a:pPr algn="ctr"/>
          <a:br>
            <a:rPr lang="en-US" sz="20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</a:br>
          <a:r>
            <a:rPr lang="el-GR" sz="20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Παρακολούθηση</a:t>
          </a:r>
        </a:p>
        <a:p>
          <a:pPr algn="ctr"/>
          <a:r>
            <a:rPr lang="el-GR" sz="1600" kern="1200" dirty="0"/>
            <a:t>Αξιολόγηση, αντίκτυπος, ανταλλαγή και χρήση αποτελεσμάτων</a:t>
          </a:r>
        </a:p>
        <a:p>
          <a:pPr algn="ctr"/>
          <a:endParaRPr lang="el-GR" sz="1400" kern="1200" dirty="0"/>
        </a:p>
        <a:p>
          <a:pPr algn="ctr"/>
          <a:endParaRPr lang="en-US" sz="1400" kern="1200" dirty="0"/>
        </a:p>
      </dgm:t>
    </dgm:pt>
    <dgm:pt modelId="{65433CF2-5866-43E7-ACB6-D92C3680E502}" type="parTrans" cxnId="{1D59D2C3-DE90-4F0D-9A40-434DF232D08A}">
      <dgm:prSet/>
      <dgm:spPr/>
      <dgm:t>
        <a:bodyPr/>
        <a:lstStyle/>
        <a:p>
          <a:endParaRPr lang="en-US"/>
        </a:p>
      </dgm:t>
    </dgm:pt>
    <dgm:pt modelId="{BB8C7D6C-611D-4DF9-BA63-F20FD971F440}" type="sibTrans" cxnId="{1D59D2C3-DE90-4F0D-9A40-434DF232D08A}">
      <dgm:prSet/>
      <dgm:spPr/>
      <dgm:t>
        <a:bodyPr/>
        <a:lstStyle/>
        <a:p>
          <a:endParaRPr lang="en-US"/>
        </a:p>
      </dgm:t>
    </dgm:pt>
    <dgm:pt modelId="{B5A1D684-3C70-445D-B08B-83F519A5B183}" type="pres">
      <dgm:prSet presAssocID="{CB11CDBF-3C82-4B69-86F8-DC351749F4BD}" presName="CompostProcess" presStyleCnt="0">
        <dgm:presLayoutVars>
          <dgm:dir/>
          <dgm:resizeHandles val="exact"/>
        </dgm:presLayoutVars>
      </dgm:prSet>
      <dgm:spPr/>
    </dgm:pt>
    <dgm:pt modelId="{574A2A1C-A0D8-44A8-93F4-1E393DEC3545}" type="pres">
      <dgm:prSet presAssocID="{CB11CDBF-3C82-4B69-86F8-DC351749F4BD}" presName="arrow" presStyleLbl="bgShp" presStyleIdx="0" presStyleCnt="1"/>
      <dgm:spPr/>
    </dgm:pt>
    <dgm:pt modelId="{0EA420BC-84B1-468C-A9A1-92C392613DC3}" type="pres">
      <dgm:prSet presAssocID="{CB11CDBF-3C82-4B69-86F8-DC351749F4BD}" presName="linearProcess" presStyleCnt="0"/>
      <dgm:spPr/>
    </dgm:pt>
    <dgm:pt modelId="{A897FB42-30D4-4191-9EF7-F1D715363CFA}" type="pres">
      <dgm:prSet presAssocID="{CF5D8914-CA3B-45BB-8350-4BA7D2EB1E5A}" presName="textNode" presStyleLbl="node1" presStyleIdx="0" presStyleCnt="4">
        <dgm:presLayoutVars>
          <dgm:bulletEnabled val="1"/>
        </dgm:presLayoutVars>
      </dgm:prSet>
      <dgm:spPr/>
    </dgm:pt>
    <dgm:pt modelId="{529CFBF2-5439-4D65-B66B-3731D3AD5C5D}" type="pres">
      <dgm:prSet presAssocID="{9F020B82-E685-4545-84CA-EC4282F282ED}" presName="sibTrans" presStyleCnt="0"/>
      <dgm:spPr/>
    </dgm:pt>
    <dgm:pt modelId="{6B1B00E8-1778-4052-9B84-1295E5F29A93}" type="pres">
      <dgm:prSet presAssocID="{B9D541F0-8D22-47DC-A615-56D808DCD1CE}" presName="textNode" presStyleLbl="node1" presStyleIdx="1" presStyleCnt="4">
        <dgm:presLayoutVars>
          <dgm:bulletEnabled val="1"/>
        </dgm:presLayoutVars>
      </dgm:prSet>
      <dgm:spPr/>
    </dgm:pt>
    <dgm:pt modelId="{9F059406-2FA7-426B-A72B-26958898C37E}" type="pres">
      <dgm:prSet presAssocID="{843C77CA-9FD3-4C84-985C-056D2862FDD3}" presName="sibTrans" presStyleCnt="0"/>
      <dgm:spPr/>
    </dgm:pt>
    <dgm:pt modelId="{AC882F43-5844-420E-907A-96A3F68B6F5A}" type="pres">
      <dgm:prSet presAssocID="{E0B536D0-C19B-445D-9957-9353E554E688}" presName="textNode" presStyleLbl="node1" presStyleIdx="2" presStyleCnt="4">
        <dgm:presLayoutVars>
          <dgm:bulletEnabled val="1"/>
        </dgm:presLayoutVars>
      </dgm:prSet>
      <dgm:spPr/>
    </dgm:pt>
    <dgm:pt modelId="{97EE8220-8500-49CB-93FB-11DFC8B7AE9B}" type="pres">
      <dgm:prSet presAssocID="{355AA2C4-3A61-4827-98D3-E92F38052CE8}" presName="sibTrans" presStyleCnt="0"/>
      <dgm:spPr/>
    </dgm:pt>
    <dgm:pt modelId="{928B7BB7-DCFA-40C5-92AE-508BD5F0E009}" type="pres">
      <dgm:prSet presAssocID="{CF83D7BD-1C37-4165-88F2-2E2978CEADDF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7A484722-F5B5-4283-9599-154E31324B1C}" type="presOf" srcId="{CB11CDBF-3C82-4B69-86F8-DC351749F4BD}" destId="{B5A1D684-3C70-445D-B08B-83F519A5B183}" srcOrd="0" destOrd="0" presId="urn:microsoft.com/office/officeart/2005/8/layout/hProcess9"/>
    <dgm:cxn modelId="{15F17627-E593-403D-AAA7-B1A9847C0859}" type="presOf" srcId="{CF83D7BD-1C37-4165-88F2-2E2978CEADDF}" destId="{928B7BB7-DCFA-40C5-92AE-508BD5F0E009}" srcOrd="0" destOrd="0" presId="urn:microsoft.com/office/officeart/2005/8/layout/hProcess9"/>
    <dgm:cxn modelId="{E3A1C444-38CA-4D49-BCB7-84F10A1053AC}" type="presOf" srcId="{CF5D8914-CA3B-45BB-8350-4BA7D2EB1E5A}" destId="{A897FB42-30D4-4191-9EF7-F1D715363CFA}" srcOrd="0" destOrd="0" presId="urn:microsoft.com/office/officeart/2005/8/layout/hProcess9"/>
    <dgm:cxn modelId="{99146B70-B16A-439E-9711-4BC48258A491}" srcId="{CB11CDBF-3C82-4B69-86F8-DC351749F4BD}" destId="{E0B536D0-C19B-445D-9957-9353E554E688}" srcOrd="2" destOrd="0" parTransId="{C64811AE-DEFB-4DEF-8E9A-D4A97EDF8EB8}" sibTransId="{355AA2C4-3A61-4827-98D3-E92F38052CE8}"/>
    <dgm:cxn modelId="{802EA482-2C33-467B-BBE9-937B6C010E5D}" type="presOf" srcId="{E0B536D0-C19B-445D-9957-9353E554E688}" destId="{AC882F43-5844-420E-907A-96A3F68B6F5A}" srcOrd="0" destOrd="0" presId="urn:microsoft.com/office/officeart/2005/8/layout/hProcess9"/>
    <dgm:cxn modelId="{AC6B7A91-9BE6-48A5-A5A8-DD3BEE18B309}" srcId="{CB11CDBF-3C82-4B69-86F8-DC351749F4BD}" destId="{B9D541F0-8D22-47DC-A615-56D808DCD1CE}" srcOrd="1" destOrd="0" parTransId="{609E6E34-DA6A-46A2-A92D-2E778880E74E}" sibTransId="{843C77CA-9FD3-4C84-985C-056D2862FDD3}"/>
    <dgm:cxn modelId="{1D59D2C3-DE90-4F0D-9A40-434DF232D08A}" srcId="{CB11CDBF-3C82-4B69-86F8-DC351749F4BD}" destId="{CF83D7BD-1C37-4165-88F2-2E2978CEADDF}" srcOrd="3" destOrd="0" parTransId="{65433CF2-5866-43E7-ACB6-D92C3680E502}" sibTransId="{BB8C7D6C-611D-4DF9-BA63-F20FD971F440}"/>
    <dgm:cxn modelId="{0B7B1FD0-680B-471C-B512-8AB7561340C7}" srcId="{CB11CDBF-3C82-4B69-86F8-DC351749F4BD}" destId="{CF5D8914-CA3B-45BB-8350-4BA7D2EB1E5A}" srcOrd="0" destOrd="0" parTransId="{2782D305-D617-4A51-9F12-D6075912C4E5}" sibTransId="{9F020B82-E685-4545-84CA-EC4282F282ED}"/>
    <dgm:cxn modelId="{E9BB30FA-D173-48E6-B3A5-1AC65F6B51D8}" type="presOf" srcId="{B9D541F0-8D22-47DC-A615-56D808DCD1CE}" destId="{6B1B00E8-1778-4052-9B84-1295E5F29A93}" srcOrd="0" destOrd="0" presId="urn:microsoft.com/office/officeart/2005/8/layout/hProcess9"/>
    <dgm:cxn modelId="{867DF807-192B-4C62-A576-0EBDC0FA488D}" type="presParOf" srcId="{B5A1D684-3C70-445D-B08B-83F519A5B183}" destId="{574A2A1C-A0D8-44A8-93F4-1E393DEC3545}" srcOrd="0" destOrd="0" presId="urn:microsoft.com/office/officeart/2005/8/layout/hProcess9"/>
    <dgm:cxn modelId="{F5587B32-FEAB-4B4C-BDF8-A2FED34CF074}" type="presParOf" srcId="{B5A1D684-3C70-445D-B08B-83F519A5B183}" destId="{0EA420BC-84B1-468C-A9A1-92C392613DC3}" srcOrd="1" destOrd="0" presId="urn:microsoft.com/office/officeart/2005/8/layout/hProcess9"/>
    <dgm:cxn modelId="{721E3FED-DE69-4744-88CF-1B1977A307F2}" type="presParOf" srcId="{0EA420BC-84B1-468C-A9A1-92C392613DC3}" destId="{A897FB42-30D4-4191-9EF7-F1D715363CFA}" srcOrd="0" destOrd="0" presId="urn:microsoft.com/office/officeart/2005/8/layout/hProcess9"/>
    <dgm:cxn modelId="{B209082F-B2BA-49CB-8BD4-3B92517875E2}" type="presParOf" srcId="{0EA420BC-84B1-468C-A9A1-92C392613DC3}" destId="{529CFBF2-5439-4D65-B66B-3731D3AD5C5D}" srcOrd="1" destOrd="0" presId="urn:microsoft.com/office/officeart/2005/8/layout/hProcess9"/>
    <dgm:cxn modelId="{3C3B9259-3647-4006-A3A5-40973F4A2E12}" type="presParOf" srcId="{0EA420BC-84B1-468C-A9A1-92C392613DC3}" destId="{6B1B00E8-1778-4052-9B84-1295E5F29A93}" srcOrd="2" destOrd="0" presId="urn:microsoft.com/office/officeart/2005/8/layout/hProcess9"/>
    <dgm:cxn modelId="{BC4BA024-016C-463A-9319-77E84045565F}" type="presParOf" srcId="{0EA420BC-84B1-468C-A9A1-92C392613DC3}" destId="{9F059406-2FA7-426B-A72B-26958898C37E}" srcOrd="3" destOrd="0" presId="urn:microsoft.com/office/officeart/2005/8/layout/hProcess9"/>
    <dgm:cxn modelId="{696690E2-A223-4538-AAEB-5FB078CBE83E}" type="presParOf" srcId="{0EA420BC-84B1-468C-A9A1-92C392613DC3}" destId="{AC882F43-5844-420E-907A-96A3F68B6F5A}" srcOrd="4" destOrd="0" presId="urn:microsoft.com/office/officeart/2005/8/layout/hProcess9"/>
    <dgm:cxn modelId="{33EFCA57-F0E5-493F-BC08-C9BEDDD0DC1E}" type="presParOf" srcId="{0EA420BC-84B1-468C-A9A1-92C392613DC3}" destId="{97EE8220-8500-49CB-93FB-11DFC8B7AE9B}" srcOrd="5" destOrd="0" presId="urn:microsoft.com/office/officeart/2005/8/layout/hProcess9"/>
    <dgm:cxn modelId="{6C9892A0-B54E-413F-BC87-569CDE410B14}" type="presParOf" srcId="{0EA420BC-84B1-468C-A9A1-92C392613DC3}" destId="{928B7BB7-DCFA-40C5-92AE-508BD5F0E00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C190CB8-445C-4FEE-803D-BB3989A4BB0D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00816A5-0C00-4C8B-99F0-55FF4D29C03A}">
      <dgm:prSet phldrT="[Κείμενο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l-GR" dirty="0"/>
            <a:t>Συνάφεια του σχεδίου (30 μονάδες)</a:t>
          </a:r>
          <a:endParaRPr lang="en-US" dirty="0"/>
        </a:p>
      </dgm:t>
    </dgm:pt>
    <dgm:pt modelId="{F3D0CE30-B94A-4845-BF98-6D95C0A2AE92}" type="parTrans" cxnId="{6A0DDC68-5504-4903-9079-49AD08BD5F43}">
      <dgm:prSet/>
      <dgm:spPr/>
      <dgm:t>
        <a:bodyPr/>
        <a:lstStyle/>
        <a:p>
          <a:endParaRPr lang="en-US"/>
        </a:p>
      </dgm:t>
    </dgm:pt>
    <dgm:pt modelId="{3B034B05-B888-4E4E-A354-544A63A5DF66}" type="sibTrans" cxnId="{6A0DDC68-5504-4903-9079-49AD08BD5F43}">
      <dgm:prSet/>
      <dgm:spPr/>
      <dgm:t>
        <a:bodyPr/>
        <a:lstStyle/>
        <a:p>
          <a:endParaRPr lang="en-US"/>
        </a:p>
      </dgm:t>
    </dgm:pt>
    <dgm:pt modelId="{FD222B48-189A-4CCD-8AF7-A87FE34ED65E}">
      <dgm:prSet phldrT="[Κείμενο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l-GR" dirty="0"/>
            <a:t>Ποιότητα του</a:t>
          </a:r>
          <a:endParaRPr lang="en-US" dirty="0"/>
        </a:p>
        <a:p>
          <a:r>
            <a:rPr lang="el-GR" dirty="0"/>
            <a:t>σχεδιασμού και της</a:t>
          </a:r>
          <a:endParaRPr lang="en-US" dirty="0"/>
        </a:p>
        <a:p>
          <a:r>
            <a:rPr lang="el-GR" dirty="0"/>
            <a:t>υλοποίησης του</a:t>
          </a:r>
          <a:endParaRPr lang="en-US" dirty="0"/>
        </a:p>
        <a:p>
          <a:r>
            <a:rPr lang="el-GR" dirty="0"/>
            <a:t>Σχεδίου (30 μονάδες)</a:t>
          </a:r>
          <a:endParaRPr lang="en-US" dirty="0"/>
        </a:p>
      </dgm:t>
    </dgm:pt>
    <dgm:pt modelId="{73B76C5C-04A3-4254-97FE-EFC8D4FB087D}" type="parTrans" cxnId="{27F9F5C9-0342-477D-A748-758B8419A285}">
      <dgm:prSet/>
      <dgm:spPr/>
      <dgm:t>
        <a:bodyPr/>
        <a:lstStyle/>
        <a:p>
          <a:endParaRPr lang="en-US"/>
        </a:p>
      </dgm:t>
    </dgm:pt>
    <dgm:pt modelId="{B170EA72-EDCB-4FD6-9BE4-ED10583EB79C}" type="sibTrans" cxnId="{27F9F5C9-0342-477D-A748-758B8419A285}">
      <dgm:prSet/>
      <dgm:spPr/>
      <dgm:t>
        <a:bodyPr/>
        <a:lstStyle/>
        <a:p>
          <a:endParaRPr lang="en-US"/>
        </a:p>
      </dgm:t>
    </dgm:pt>
    <dgm:pt modelId="{85A25C0F-8186-4988-B29F-97C78886BA18}">
      <dgm:prSet phldrT="[Κείμενο]"/>
      <dgm:spPr>
        <a:solidFill>
          <a:srgbClr val="00B050"/>
        </a:solidFill>
      </dgm:spPr>
      <dgm:t>
        <a:bodyPr/>
        <a:lstStyle/>
        <a:p>
          <a:r>
            <a:rPr lang="el-GR" dirty="0"/>
            <a:t>Ποιότητα της</a:t>
          </a:r>
          <a:endParaRPr lang="en-US" dirty="0"/>
        </a:p>
        <a:p>
          <a:r>
            <a:rPr lang="el-GR" dirty="0"/>
            <a:t>σύμπραξης και των</a:t>
          </a:r>
          <a:endParaRPr lang="en-US" dirty="0"/>
        </a:p>
        <a:p>
          <a:r>
            <a:rPr lang="el-GR" dirty="0"/>
            <a:t>ρυθμίσεων</a:t>
          </a:r>
          <a:endParaRPr lang="en-US" dirty="0"/>
        </a:p>
        <a:p>
          <a:r>
            <a:rPr lang="el-GR" dirty="0"/>
            <a:t>Συνεργασίας (20 μονάδες)</a:t>
          </a:r>
          <a:endParaRPr lang="en-US" dirty="0"/>
        </a:p>
      </dgm:t>
    </dgm:pt>
    <dgm:pt modelId="{BEA91AC8-177B-4E9E-B08F-527EEC627C97}" type="parTrans" cxnId="{87381C98-9154-43C4-9958-E488C6CF1A8E}">
      <dgm:prSet/>
      <dgm:spPr/>
      <dgm:t>
        <a:bodyPr/>
        <a:lstStyle/>
        <a:p>
          <a:endParaRPr lang="en-US"/>
        </a:p>
      </dgm:t>
    </dgm:pt>
    <dgm:pt modelId="{83469113-FA14-47F8-9812-EFEA948D5AEE}" type="sibTrans" cxnId="{87381C98-9154-43C4-9958-E488C6CF1A8E}">
      <dgm:prSet/>
      <dgm:spPr/>
      <dgm:t>
        <a:bodyPr/>
        <a:lstStyle/>
        <a:p>
          <a:endParaRPr lang="en-US"/>
        </a:p>
      </dgm:t>
    </dgm:pt>
    <dgm:pt modelId="{02DC286B-BE06-4E76-85C3-1050AC40FA19}">
      <dgm:prSet phldrT="[Κείμενο]"/>
      <dgm:spPr>
        <a:solidFill>
          <a:srgbClr val="0070C0"/>
        </a:solidFill>
      </dgm:spPr>
      <dgm:t>
        <a:bodyPr/>
        <a:lstStyle/>
        <a:p>
          <a:r>
            <a:rPr lang="el-GR" dirty="0"/>
            <a:t>Αντίκτυπος (20 μονάδες)</a:t>
          </a:r>
          <a:endParaRPr lang="en-US" dirty="0"/>
        </a:p>
      </dgm:t>
    </dgm:pt>
    <dgm:pt modelId="{A11235F3-0D2E-43F9-8E39-5E5AC44240C9}" type="parTrans" cxnId="{EA8E7C30-115D-4BA4-8478-BB9E6A177455}">
      <dgm:prSet/>
      <dgm:spPr/>
      <dgm:t>
        <a:bodyPr/>
        <a:lstStyle/>
        <a:p>
          <a:endParaRPr lang="en-US"/>
        </a:p>
      </dgm:t>
    </dgm:pt>
    <dgm:pt modelId="{32FAF9DB-30B9-4F36-862A-24A5B16A2EDA}" type="sibTrans" cxnId="{EA8E7C30-115D-4BA4-8478-BB9E6A177455}">
      <dgm:prSet/>
      <dgm:spPr/>
      <dgm:t>
        <a:bodyPr/>
        <a:lstStyle/>
        <a:p>
          <a:endParaRPr lang="en-US"/>
        </a:p>
      </dgm:t>
    </dgm:pt>
    <dgm:pt modelId="{1226BE19-9E3D-40AB-8017-C2A77B653D2E}" type="pres">
      <dgm:prSet presAssocID="{2C190CB8-445C-4FEE-803D-BB3989A4BB0D}" presName="diagram" presStyleCnt="0">
        <dgm:presLayoutVars>
          <dgm:dir/>
          <dgm:resizeHandles val="exact"/>
        </dgm:presLayoutVars>
      </dgm:prSet>
      <dgm:spPr/>
    </dgm:pt>
    <dgm:pt modelId="{57FE6659-EA49-4B59-A6D5-F01390C513E9}" type="pres">
      <dgm:prSet presAssocID="{C00816A5-0C00-4C8B-99F0-55FF4D29C03A}" presName="node" presStyleLbl="node1" presStyleIdx="0" presStyleCnt="4">
        <dgm:presLayoutVars>
          <dgm:bulletEnabled val="1"/>
        </dgm:presLayoutVars>
      </dgm:prSet>
      <dgm:spPr/>
    </dgm:pt>
    <dgm:pt modelId="{D21996EF-5428-4C2F-A3CF-FE36FA23565A}" type="pres">
      <dgm:prSet presAssocID="{3B034B05-B888-4E4E-A354-544A63A5DF66}" presName="sibTrans" presStyleCnt="0"/>
      <dgm:spPr/>
    </dgm:pt>
    <dgm:pt modelId="{2373E76A-4229-4A55-BA42-BAACCD6720DC}" type="pres">
      <dgm:prSet presAssocID="{FD222B48-189A-4CCD-8AF7-A87FE34ED65E}" presName="node" presStyleLbl="node1" presStyleIdx="1" presStyleCnt="4">
        <dgm:presLayoutVars>
          <dgm:bulletEnabled val="1"/>
        </dgm:presLayoutVars>
      </dgm:prSet>
      <dgm:spPr/>
    </dgm:pt>
    <dgm:pt modelId="{B9F5B9E3-8406-459B-973D-7B13081328FA}" type="pres">
      <dgm:prSet presAssocID="{B170EA72-EDCB-4FD6-9BE4-ED10583EB79C}" presName="sibTrans" presStyleCnt="0"/>
      <dgm:spPr/>
    </dgm:pt>
    <dgm:pt modelId="{DF382223-A004-46D6-BE5F-9ECDC15A0142}" type="pres">
      <dgm:prSet presAssocID="{85A25C0F-8186-4988-B29F-97C78886BA18}" presName="node" presStyleLbl="node1" presStyleIdx="2" presStyleCnt="4">
        <dgm:presLayoutVars>
          <dgm:bulletEnabled val="1"/>
        </dgm:presLayoutVars>
      </dgm:prSet>
      <dgm:spPr/>
    </dgm:pt>
    <dgm:pt modelId="{BED0FD3A-607D-4D03-AF3E-3EA2EDF6A44D}" type="pres">
      <dgm:prSet presAssocID="{83469113-FA14-47F8-9812-EFEA948D5AEE}" presName="sibTrans" presStyleCnt="0"/>
      <dgm:spPr/>
    </dgm:pt>
    <dgm:pt modelId="{99AB3253-35A5-4393-8D2F-A6A0DFC179E4}" type="pres">
      <dgm:prSet presAssocID="{02DC286B-BE06-4E76-85C3-1050AC40FA19}" presName="node" presStyleLbl="node1" presStyleIdx="3" presStyleCnt="4">
        <dgm:presLayoutVars>
          <dgm:bulletEnabled val="1"/>
        </dgm:presLayoutVars>
      </dgm:prSet>
      <dgm:spPr/>
    </dgm:pt>
  </dgm:ptLst>
  <dgm:cxnLst>
    <dgm:cxn modelId="{9FB6E818-3E9E-4B1A-A989-043CC096B477}" type="presOf" srcId="{85A25C0F-8186-4988-B29F-97C78886BA18}" destId="{DF382223-A004-46D6-BE5F-9ECDC15A0142}" srcOrd="0" destOrd="0" presId="urn:microsoft.com/office/officeart/2005/8/layout/default"/>
    <dgm:cxn modelId="{B783A020-1D67-49A7-A87A-74834ACD0B87}" type="presOf" srcId="{FD222B48-189A-4CCD-8AF7-A87FE34ED65E}" destId="{2373E76A-4229-4A55-BA42-BAACCD6720DC}" srcOrd="0" destOrd="0" presId="urn:microsoft.com/office/officeart/2005/8/layout/default"/>
    <dgm:cxn modelId="{0C99BA22-754A-4F5D-9724-4F3CCE62CC78}" type="presOf" srcId="{2C190CB8-445C-4FEE-803D-BB3989A4BB0D}" destId="{1226BE19-9E3D-40AB-8017-C2A77B653D2E}" srcOrd="0" destOrd="0" presId="urn:microsoft.com/office/officeart/2005/8/layout/default"/>
    <dgm:cxn modelId="{EA8E7C30-115D-4BA4-8478-BB9E6A177455}" srcId="{2C190CB8-445C-4FEE-803D-BB3989A4BB0D}" destId="{02DC286B-BE06-4E76-85C3-1050AC40FA19}" srcOrd="3" destOrd="0" parTransId="{A11235F3-0D2E-43F9-8E39-5E5AC44240C9}" sibTransId="{32FAF9DB-30B9-4F36-862A-24A5B16A2EDA}"/>
    <dgm:cxn modelId="{6A0DDC68-5504-4903-9079-49AD08BD5F43}" srcId="{2C190CB8-445C-4FEE-803D-BB3989A4BB0D}" destId="{C00816A5-0C00-4C8B-99F0-55FF4D29C03A}" srcOrd="0" destOrd="0" parTransId="{F3D0CE30-B94A-4845-BF98-6D95C0A2AE92}" sibTransId="{3B034B05-B888-4E4E-A354-544A63A5DF66}"/>
    <dgm:cxn modelId="{185C5455-4F37-47AD-A9BD-2952D9E043B7}" type="presOf" srcId="{C00816A5-0C00-4C8B-99F0-55FF4D29C03A}" destId="{57FE6659-EA49-4B59-A6D5-F01390C513E9}" srcOrd="0" destOrd="0" presId="urn:microsoft.com/office/officeart/2005/8/layout/default"/>
    <dgm:cxn modelId="{87381C98-9154-43C4-9958-E488C6CF1A8E}" srcId="{2C190CB8-445C-4FEE-803D-BB3989A4BB0D}" destId="{85A25C0F-8186-4988-B29F-97C78886BA18}" srcOrd="2" destOrd="0" parTransId="{BEA91AC8-177B-4E9E-B08F-527EEC627C97}" sibTransId="{83469113-FA14-47F8-9812-EFEA948D5AEE}"/>
    <dgm:cxn modelId="{27F9F5C9-0342-477D-A748-758B8419A285}" srcId="{2C190CB8-445C-4FEE-803D-BB3989A4BB0D}" destId="{FD222B48-189A-4CCD-8AF7-A87FE34ED65E}" srcOrd="1" destOrd="0" parTransId="{73B76C5C-04A3-4254-97FE-EFC8D4FB087D}" sibTransId="{B170EA72-EDCB-4FD6-9BE4-ED10583EB79C}"/>
    <dgm:cxn modelId="{076618FC-A284-4FBE-AEE5-FC997A8A7B1F}" type="presOf" srcId="{02DC286B-BE06-4E76-85C3-1050AC40FA19}" destId="{99AB3253-35A5-4393-8D2F-A6A0DFC179E4}" srcOrd="0" destOrd="0" presId="urn:microsoft.com/office/officeart/2005/8/layout/default"/>
    <dgm:cxn modelId="{FB61881C-DF06-4BAE-A232-6D444A917BB8}" type="presParOf" srcId="{1226BE19-9E3D-40AB-8017-C2A77B653D2E}" destId="{57FE6659-EA49-4B59-A6D5-F01390C513E9}" srcOrd="0" destOrd="0" presId="urn:microsoft.com/office/officeart/2005/8/layout/default"/>
    <dgm:cxn modelId="{8A8A58C2-547F-429D-A0EA-0B0D6D30BAE1}" type="presParOf" srcId="{1226BE19-9E3D-40AB-8017-C2A77B653D2E}" destId="{D21996EF-5428-4C2F-A3CF-FE36FA23565A}" srcOrd="1" destOrd="0" presId="urn:microsoft.com/office/officeart/2005/8/layout/default"/>
    <dgm:cxn modelId="{BB28DFBF-01E0-4196-A1F6-E4CB35D2064E}" type="presParOf" srcId="{1226BE19-9E3D-40AB-8017-C2A77B653D2E}" destId="{2373E76A-4229-4A55-BA42-BAACCD6720DC}" srcOrd="2" destOrd="0" presId="urn:microsoft.com/office/officeart/2005/8/layout/default"/>
    <dgm:cxn modelId="{44371107-69ED-42BE-AE14-5AE61935868D}" type="presParOf" srcId="{1226BE19-9E3D-40AB-8017-C2A77B653D2E}" destId="{B9F5B9E3-8406-459B-973D-7B13081328FA}" srcOrd="3" destOrd="0" presId="urn:microsoft.com/office/officeart/2005/8/layout/default"/>
    <dgm:cxn modelId="{9A863192-8C55-465B-9A8B-82789BC98B8F}" type="presParOf" srcId="{1226BE19-9E3D-40AB-8017-C2A77B653D2E}" destId="{DF382223-A004-46D6-BE5F-9ECDC15A0142}" srcOrd="4" destOrd="0" presId="urn:microsoft.com/office/officeart/2005/8/layout/default"/>
    <dgm:cxn modelId="{2997B190-6DBA-47D3-9ABA-FDF2546F8509}" type="presParOf" srcId="{1226BE19-9E3D-40AB-8017-C2A77B653D2E}" destId="{BED0FD3A-607D-4D03-AF3E-3EA2EDF6A44D}" srcOrd="5" destOrd="0" presId="urn:microsoft.com/office/officeart/2005/8/layout/default"/>
    <dgm:cxn modelId="{BBDB9D9C-03A9-42BD-8FC5-1512FF8750B9}" type="presParOf" srcId="{1226BE19-9E3D-40AB-8017-C2A77B653D2E}" destId="{99AB3253-35A5-4393-8D2F-A6A0DFC179E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7BE57-A33D-4C0E-A275-18C645EB7A4A}">
      <dsp:nvSpPr>
        <dsp:cNvPr id="0" name=""/>
        <dsp:cNvSpPr/>
      </dsp:nvSpPr>
      <dsp:spPr>
        <a:xfrm rot="5400000">
          <a:off x="-228516" y="235149"/>
          <a:ext cx="1523444" cy="1066411"/>
        </a:xfrm>
        <a:prstGeom prst="chevron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Ποιος υποβάλλει;</a:t>
          </a:r>
          <a:endParaRPr lang="en-US" sz="1400" kern="1200" dirty="0"/>
        </a:p>
      </dsp:txBody>
      <dsp:txXfrm rot="-5400000">
        <a:off x="1" y="539839"/>
        <a:ext cx="1066411" cy="457033"/>
      </dsp:txXfrm>
    </dsp:sp>
    <dsp:sp modelId="{FAF4BF9C-63C6-4989-A1E0-60B8DD3D4C37}">
      <dsp:nvSpPr>
        <dsp:cNvPr id="0" name=""/>
        <dsp:cNvSpPr/>
      </dsp:nvSpPr>
      <dsp:spPr>
        <a:xfrm rot="5400000">
          <a:off x="5246460" y="-4157051"/>
          <a:ext cx="1458473" cy="9772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O </a:t>
          </a:r>
          <a:r>
            <a:rPr lang="el-GR" sz="16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αιτών/συντονιστής</a:t>
          </a:r>
          <a:r>
            <a: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 </a:t>
          </a:r>
          <a:r>
            <a:rPr lang="el-GR" sz="16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μπορεί να είναι οποιοσδήποτε </a:t>
          </a:r>
          <a:r>
            <a:rPr lang="el-GR" sz="16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συμμετέχων οργανισμός εγκατεστημένος σε κράτος μέλος της ΕΕ ή τρίτη χώρα που συνδέεται με το Πρόγραμμα. Αυτός ο οργανισμός αιτείται </a:t>
          </a:r>
          <a:r>
            <a:rPr lang="el-GR" sz="16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εκ μέρους της σύμπραξης για λογαριασμό όλων</a:t>
          </a:r>
          <a:endParaRPr lang="en-US" sz="16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20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089409" y="71197"/>
        <a:ext cx="9701379" cy="1316079"/>
      </dsp:txXfrm>
    </dsp:sp>
    <dsp:sp modelId="{EC38A411-4708-4BAD-BA48-E8FDF9B728C8}">
      <dsp:nvSpPr>
        <dsp:cNvPr id="0" name=""/>
        <dsp:cNvSpPr/>
      </dsp:nvSpPr>
      <dsp:spPr>
        <a:xfrm rot="5400000">
          <a:off x="-200034" y="1889255"/>
          <a:ext cx="1523444" cy="1066411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Ποιοι είναι επιλέξιμοι</a:t>
          </a:r>
          <a:r>
            <a:rPr lang="el-GR" sz="1200" kern="1200" dirty="0"/>
            <a:t>;</a:t>
          </a:r>
          <a:endParaRPr lang="en-US" sz="1200" kern="1200" dirty="0"/>
        </a:p>
      </dsp:txBody>
      <dsp:txXfrm rot="-5400000">
        <a:off x="28483" y="2193945"/>
        <a:ext cx="1066411" cy="457033"/>
      </dsp:txXfrm>
    </dsp:sp>
    <dsp:sp modelId="{D28757E8-C3C0-4FF1-AB0E-807EDBA407BC}">
      <dsp:nvSpPr>
        <dsp:cNvPr id="0" name=""/>
        <dsp:cNvSpPr/>
      </dsp:nvSpPr>
      <dsp:spPr>
        <a:xfrm rot="5400000">
          <a:off x="5283684" y="-2636026"/>
          <a:ext cx="1597265" cy="99380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kern="1200" dirty="0">
              <a:solidFill>
                <a:schemeClr val="tx2"/>
              </a:solidFill>
              <a:latin typeface="Calibri" panose="020F0502020204030204"/>
              <a:ea typeface="+mn-ea"/>
              <a:cs typeface="+mn-cs"/>
            </a:rPr>
            <a:t>Για να είναι επιλέξιμοι, οι αιτούντες οργανισμοί πρέπει να έχουν ιδρυθεί για τουλάχιστον 2 χρόνια πριν από την προθεσμία υποβολής αιτήσεων</a:t>
          </a:r>
          <a:endParaRPr lang="en-US" sz="1600" kern="1200" dirty="0">
            <a:solidFill>
              <a:schemeClr val="tx2"/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Κάθε είδους οργανισμός από τα κράτη μέλη της ΕΕ και τις τρίτες χώρες συνδεδεμένες με το Πρόγραμμα μπορεί να λάβει  μέρος είτε ως Συντονιστής/Αιτών, είτε ως Εταίρος.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Κάθε είδους  δημόσιος ή ιδιωτικός οργανισμός από τις τρίτες χώρες μη συνδεδεμένες με το Πρόγραμμα μπορεί να λάβει μέρος, μόνο ως  Εταίρος.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Οι οργανισμοί από τις τρίτες χώρες μη συνδεδεμένες με το Πρόγραμμα μπορούν να μετέχουν, αρκεί η συμμετοχή τους να έχει ξεκάθαρη προστιθέμενη αξία για το σχέδιο – **διαφορετικά ο  οργανισμός αποκλείεται από το σχέδιο **.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2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20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20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20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113308" y="1612322"/>
        <a:ext cx="9860046" cy="1441321"/>
      </dsp:txXfrm>
    </dsp:sp>
    <dsp:sp modelId="{13DE67E1-6B23-4F68-9C08-94EE458D6B1F}">
      <dsp:nvSpPr>
        <dsp:cNvPr id="0" name=""/>
        <dsp:cNvSpPr/>
      </dsp:nvSpPr>
      <dsp:spPr>
        <a:xfrm rot="5400000">
          <a:off x="-193742" y="3654011"/>
          <a:ext cx="1523444" cy="1066411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Πόσοι συμμετέχουν;</a:t>
          </a:r>
          <a:endParaRPr lang="en-US" sz="1400" kern="1200" dirty="0"/>
        </a:p>
      </dsp:txBody>
      <dsp:txXfrm rot="-5400000">
        <a:off x="34775" y="3958701"/>
        <a:ext cx="1066411" cy="457033"/>
      </dsp:txXfrm>
    </dsp:sp>
    <dsp:sp modelId="{71D09759-9CEB-4750-BAD2-1BE61E8A2DE8}">
      <dsp:nvSpPr>
        <dsp:cNvPr id="0" name=""/>
        <dsp:cNvSpPr/>
      </dsp:nvSpPr>
      <dsp:spPr>
        <a:xfrm rot="5400000">
          <a:off x="5183408" y="-779847"/>
          <a:ext cx="1827278" cy="99395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chemeClr val="tx1"/>
            </a:solidFill>
          </a:endParaRP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chemeClr val="tx1"/>
            </a:solidFill>
          </a:endParaRP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kern="1200" dirty="0">
              <a:solidFill>
                <a:schemeClr val="tx1"/>
              </a:solidFill>
            </a:rPr>
            <a:t>Κατ’ ελάχιστον 3 οργανισμοί από 3 διαφορετικές χώρες:</a:t>
          </a:r>
          <a:endParaRPr lang="en-US" sz="1400" kern="1200" dirty="0">
            <a:solidFill>
              <a:schemeClr val="tx1"/>
            </a:solidFill>
          </a:endParaRP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l-GR" sz="1400" kern="1200" dirty="0">
              <a:solidFill>
                <a:schemeClr val="tx1"/>
              </a:solidFill>
            </a:rPr>
            <a:t>Κράτη Μέλη της ΕΕ, και/ή</a:t>
          </a:r>
          <a:endParaRPr lang="en-US" sz="1400" kern="1200" dirty="0">
            <a:solidFill>
              <a:schemeClr val="tx1"/>
            </a:solidFill>
          </a:endParaRP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l-GR" sz="1400" kern="1200" dirty="0">
              <a:solidFill>
                <a:schemeClr val="tx1"/>
              </a:solidFill>
            </a:rPr>
            <a:t>Νορβηγία, Ισλανδία, Λιχτενστάιν, Δημοκρατία της Βόρειας Μακεδονίας, Σερβία και Τουρκία  (= τρίτες χώρες συνδεδεμένες με το Πρόγραμμα)</a:t>
          </a: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l-GR" sz="1000" kern="1200" dirty="0">
            <a:solidFill>
              <a:schemeClr val="accent1"/>
            </a:solidFill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l-GR" sz="1400" kern="1200" dirty="0">
              <a:solidFill>
                <a:srgbClr val="1F497D"/>
              </a:solidFill>
              <a:latin typeface="Calibri" panose="020F0502020204030204"/>
              <a:ea typeface="+mn-ea"/>
              <a:cs typeface="+mn-cs"/>
            </a:rPr>
            <a:t>Για αιτήσεις που υποβάλλονται σε Εθνικές Μονάδες στους τομείς της σχολικής εκπαίδευσης, επαγγελματικής εκπαίδευσης και κατάρτισης, εκπαίδευση ενηλίκων και νεολαία, ο </a:t>
          </a:r>
          <a:r>
            <a:rPr lang="el-GR" sz="1400" u="sng" kern="1200" dirty="0">
              <a:solidFill>
                <a:srgbClr val="1F497D"/>
              </a:solidFill>
              <a:latin typeface="Calibri" panose="020F0502020204030204"/>
              <a:ea typeface="+mn-ea"/>
              <a:cs typeface="+mn-cs"/>
            </a:rPr>
            <a:t>ίδιος οργανισμός δεν μπορεί να συμμετέχει σε περισσότερες από 10 αιτήσεις συνολικά ανά προθεσμία, είτε ως αιτών είτε ως εταίρος</a:t>
          </a:r>
          <a:r>
            <a:rPr lang="el-GR" sz="1400" kern="1200" dirty="0">
              <a:solidFill>
                <a:srgbClr val="1F497D"/>
              </a:solidFill>
              <a:latin typeface="Calibri" panose="020F0502020204030204"/>
              <a:ea typeface="+mn-ea"/>
              <a:cs typeface="+mn-cs"/>
            </a:rPr>
            <a:t>.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>
            <a:solidFill>
              <a:schemeClr val="tx1"/>
            </a:solidFill>
          </a:endParaRPr>
        </a:p>
      </dsp:txBody>
      <dsp:txXfrm rot="-5400000">
        <a:off x="1127287" y="3365474"/>
        <a:ext cx="9850321" cy="16488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7BE57-A33D-4C0E-A275-18C645EB7A4A}">
      <dsp:nvSpPr>
        <dsp:cNvPr id="0" name=""/>
        <dsp:cNvSpPr/>
      </dsp:nvSpPr>
      <dsp:spPr>
        <a:xfrm rot="5400000">
          <a:off x="-237707" y="240131"/>
          <a:ext cx="1584715" cy="1109300"/>
        </a:xfrm>
        <a:prstGeom prst="chevron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kern="1200" dirty="0"/>
            <a:t>Προτεραιότητες</a:t>
          </a:r>
          <a:endParaRPr lang="en-US" sz="1100" kern="1200" dirty="0"/>
        </a:p>
      </dsp:txBody>
      <dsp:txXfrm rot="-5400000">
        <a:off x="1" y="557073"/>
        <a:ext cx="1109300" cy="475415"/>
      </dsp:txXfrm>
    </dsp:sp>
    <dsp:sp modelId="{FAF4BF9C-63C6-4989-A1E0-60B8DD3D4C37}">
      <dsp:nvSpPr>
        <dsp:cNvPr id="0" name=""/>
        <dsp:cNvSpPr/>
      </dsp:nvSpPr>
      <dsp:spPr>
        <a:xfrm rot="5400000">
          <a:off x="5297417" y="-4185693"/>
          <a:ext cx="1030064" cy="94062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400" kern="1200" dirty="0">
              <a:solidFill>
                <a:schemeClr val="tx1"/>
              </a:solidFill>
            </a:rPr>
            <a:t>Είτε μια οριζόντια προτεραιότητα ή/και</a:t>
          </a:r>
          <a:endParaRPr lang="en-US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400" kern="1200" dirty="0">
              <a:solidFill>
                <a:schemeClr val="tx1"/>
              </a:solidFill>
            </a:rPr>
            <a:t>Μια τομεακή προτεραιότητα</a:t>
          </a:r>
          <a:endParaRPr lang="en-US" sz="2400" kern="1200" dirty="0">
            <a:solidFill>
              <a:schemeClr val="tx1"/>
            </a:solidFill>
          </a:endParaRPr>
        </a:p>
      </dsp:txBody>
      <dsp:txXfrm rot="-5400000">
        <a:off x="1109300" y="52708"/>
        <a:ext cx="9356015" cy="929496"/>
      </dsp:txXfrm>
    </dsp:sp>
    <dsp:sp modelId="{EC38A411-4708-4BAD-BA48-E8FDF9B728C8}">
      <dsp:nvSpPr>
        <dsp:cNvPr id="0" name=""/>
        <dsp:cNvSpPr/>
      </dsp:nvSpPr>
      <dsp:spPr>
        <a:xfrm rot="5400000">
          <a:off x="-237707" y="1657087"/>
          <a:ext cx="1584715" cy="1109300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Διάρκεια</a:t>
          </a:r>
          <a:endParaRPr lang="en-US" sz="1600" kern="1200" dirty="0"/>
        </a:p>
      </dsp:txBody>
      <dsp:txXfrm rot="-5400000">
        <a:off x="1" y="1974029"/>
        <a:ext cx="1109300" cy="475415"/>
      </dsp:txXfrm>
    </dsp:sp>
    <dsp:sp modelId="{D28757E8-C3C0-4FF1-AB0E-807EDBA407BC}">
      <dsp:nvSpPr>
        <dsp:cNvPr id="0" name=""/>
        <dsp:cNvSpPr/>
      </dsp:nvSpPr>
      <dsp:spPr>
        <a:xfrm rot="5400000">
          <a:off x="5297417" y="-2768737"/>
          <a:ext cx="1030064" cy="94062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4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Από 12 έως 36 μήνες</a:t>
          </a:r>
          <a:endParaRPr lang="en-US" sz="24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4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Βάσει στόχων σχεδίου και είδους δραστηριοτήτων</a:t>
          </a:r>
          <a:endParaRPr lang="en-US" sz="24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109300" y="1469664"/>
        <a:ext cx="9356015" cy="929496"/>
      </dsp:txXfrm>
    </dsp:sp>
    <dsp:sp modelId="{13DE67E1-6B23-4F68-9C08-94EE458D6B1F}">
      <dsp:nvSpPr>
        <dsp:cNvPr id="0" name=""/>
        <dsp:cNvSpPr/>
      </dsp:nvSpPr>
      <dsp:spPr>
        <a:xfrm rot="5400000">
          <a:off x="-237707" y="3088139"/>
          <a:ext cx="1584715" cy="1109300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Τόπος/οι</a:t>
          </a:r>
          <a:r>
            <a:rPr lang="en-US" sz="1600" kern="1200" dirty="0"/>
            <a:t> </a:t>
          </a:r>
          <a:r>
            <a:rPr lang="el-GR" sz="1600" kern="1200" dirty="0"/>
            <a:t>δραστηριοτήτων</a:t>
          </a:r>
          <a:endParaRPr lang="en-US" sz="1600" kern="1200" dirty="0"/>
        </a:p>
      </dsp:txBody>
      <dsp:txXfrm rot="-5400000">
        <a:off x="1" y="3405081"/>
        <a:ext cx="1109300" cy="475415"/>
      </dsp:txXfrm>
    </dsp:sp>
    <dsp:sp modelId="{71D09759-9CEB-4750-BAD2-1BE61E8A2DE8}">
      <dsp:nvSpPr>
        <dsp:cNvPr id="0" name=""/>
        <dsp:cNvSpPr/>
      </dsp:nvSpPr>
      <dsp:spPr>
        <a:xfrm rot="5400000">
          <a:off x="4701714" y="-756077"/>
          <a:ext cx="2221472" cy="94062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marR="0" lvl="1" indent="0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l-GR" sz="2400" kern="1200" dirty="0">
              <a:solidFill>
                <a:schemeClr val="tx1"/>
              </a:solidFill>
            </a:rPr>
            <a:t> </a:t>
          </a:r>
          <a:r>
            <a:rPr lang="el-GR" sz="2400" dirty="0">
              <a:solidFill>
                <a:schemeClr val="tx1"/>
              </a:solidFill>
            </a:rPr>
            <a:t>Οι χώρες </a:t>
          </a:r>
          <a:r>
            <a:rPr lang="el-GR" sz="2400" kern="1200" dirty="0">
              <a:solidFill>
                <a:schemeClr val="tx1"/>
              </a:solidFill>
            </a:rPr>
            <a:t>των οργανισμών που συμμετέχουν στο σχέδιο</a:t>
          </a:r>
          <a:endParaRPr lang="en-US" sz="2400" kern="1200" dirty="0">
            <a:solidFill>
              <a:schemeClr val="tx1"/>
            </a:solidFill>
          </a:endParaRPr>
        </a:p>
        <a:p>
          <a:pPr marL="0" marR="0" lvl="1" indent="0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l-GR" sz="24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 </a:t>
          </a:r>
          <a:r>
            <a:rPr lang="el-GR" sz="2400" kern="1200" dirty="0">
              <a:solidFill>
                <a:schemeClr val="tx1"/>
              </a:solidFill>
            </a:rPr>
            <a:t>Η έδρα ενός θεσμικού οργάνου της Ε.Ε. (Βρυξέλλες, Φρανκφούρτη, Λουξεμβούργο, Στρασβούργο και Χάγη), με επαρκή αιτιολόγηση</a:t>
          </a:r>
          <a:r>
            <a:rPr lang="el-GR" sz="2400" kern="1200" dirty="0"/>
            <a:t>.</a:t>
          </a:r>
          <a:endParaRPr lang="en-US" sz="2400" kern="1200" dirty="0">
            <a:solidFill>
              <a:schemeClr val="tx1"/>
            </a:solidFill>
          </a:endParaRPr>
        </a:p>
      </dsp:txBody>
      <dsp:txXfrm rot="-5400000">
        <a:off x="1109301" y="2944779"/>
        <a:ext cx="9297856" cy="2004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7BE57-A33D-4C0E-A275-18C645EB7A4A}">
      <dsp:nvSpPr>
        <dsp:cNvPr id="0" name=""/>
        <dsp:cNvSpPr/>
      </dsp:nvSpPr>
      <dsp:spPr>
        <a:xfrm rot="5400000">
          <a:off x="-347384" y="349707"/>
          <a:ext cx="2315897" cy="1621128"/>
        </a:xfrm>
        <a:prstGeom prst="chevron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Πού;</a:t>
          </a:r>
          <a:endParaRPr lang="en-US" sz="1800" kern="1200" dirty="0"/>
        </a:p>
      </dsp:txBody>
      <dsp:txXfrm rot="-5400000">
        <a:off x="1" y="812886"/>
        <a:ext cx="1621128" cy="694769"/>
      </dsp:txXfrm>
    </dsp:sp>
    <dsp:sp modelId="{FAF4BF9C-63C6-4989-A1E0-60B8DD3D4C37}">
      <dsp:nvSpPr>
        <dsp:cNvPr id="0" name=""/>
        <dsp:cNvSpPr/>
      </dsp:nvSpPr>
      <dsp:spPr>
        <a:xfrm rot="5400000">
          <a:off x="5315697" y="-3692246"/>
          <a:ext cx="1505333" cy="88944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4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Αίτηση στην Εθνική Μονάδα του Συντονιστή</a:t>
          </a:r>
          <a:endParaRPr lang="en-US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Η</a:t>
          </a:r>
          <a:r>
            <a:rPr lang="el-GR" sz="24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ίδια κοινοπραξία εταίρων μπορεί να </a:t>
          </a:r>
          <a:r>
            <a:rPr lang="el-GR" sz="2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υποβάλει </a:t>
          </a:r>
          <a:r>
            <a:rPr lang="el-GR" sz="2400" u="sng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μόνο μία αίτηση </a:t>
          </a:r>
          <a:r>
            <a:rPr lang="el-GR" sz="2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σε έναν μόνο Οργανισμό ανά προθεσμία υποβολής</a:t>
          </a:r>
          <a:endParaRPr lang="en-US" sz="240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621128" y="75807"/>
        <a:ext cx="8820987" cy="1358365"/>
      </dsp:txXfrm>
    </dsp:sp>
    <dsp:sp modelId="{EC38A411-4708-4BAD-BA48-E8FDF9B728C8}">
      <dsp:nvSpPr>
        <dsp:cNvPr id="0" name=""/>
        <dsp:cNvSpPr/>
      </dsp:nvSpPr>
      <dsp:spPr>
        <a:xfrm rot="5400000">
          <a:off x="-347384" y="2380502"/>
          <a:ext cx="2315897" cy="1621128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Πότε;</a:t>
          </a:r>
          <a:endParaRPr lang="en-US" sz="1800" kern="1200" dirty="0"/>
        </a:p>
      </dsp:txBody>
      <dsp:txXfrm rot="-5400000">
        <a:off x="1" y="2843681"/>
        <a:ext cx="1621128" cy="694769"/>
      </dsp:txXfrm>
    </dsp:sp>
    <dsp:sp modelId="{D28757E8-C3C0-4FF1-AB0E-807EDBA407BC}">
      <dsp:nvSpPr>
        <dsp:cNvPr id="0" name=""/>
        <dsp:cNvSpPr/>
      </dsp:nvSpPr>
      <dsp:spPr>
        <a:xfrm rot="5400000">
          <a:off x="5315697" y="-1661451"/>
          <a:ext cx="1505333" cy="88944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400" kern="1200" dirty="0">
              <a:solidFill>
                <a:schemeClr val="tx1"/>
              </a:solidFill>
            </a:rPr>
            <a:t>Έως τις </a:t>
          </a:r>
          <a:r>
            <a:rPr lang="el-GR" sz="2400" b="1" kern="1200" dirty="0">
              <a:solidFill>
                <a:schemeClr val="tx1"/>
              </a:solidFill>
            </a:rPr>
            <a:t>5 Μαρτίου </a:t>
          </a:r>
          <a:r>
            <a:rPr lang="el-GR" sz="2400" kern="1200" dirty="0">
              <a:solidFill>
                <a:schemeClr val="tx1"/>
              </a:solidFill>
            </a:rPr>
            <a:t>στις 13:00, ώρα Ελλάδος για τα σχέδια με έναρξη μεταξύ 01/09/2024 – </a:t>
          </a:r>
          <a:r>
            <a:rPr lang="en-US" sz="2400" kern="1200" dirty="0">
              <a:solidFill>
                <a:schemeClr val="tx1"/>
              </a:solidFill>
            </a:rPr>
            <a:t>31</a:t>
          </a:r>
          <a:r>
            <a:rPr lang="el-GR" sz="2400" kern="1200" dirty="0">
              <a:solidFill>
                <a:schemeClr val="tx1"/>
              </a:solidFill>
            </a:rPr>
            <a:t>/</a:t>
          </a:r>
          <a:r>
            <a:rPr lang="en-US" sz="2400" kern="1200" dirty="0">
              <a:solidFill>
                <a:schemeClr val="tx1"/>
              </a:solidFill>
            </a:rPr>
            <a:t>1</a:t>
          </a:r>
          <a:r>
            <a:rPr lang="el-GR" sz="2400" kern="1200" dirty="0">
              <a:solidFill>
                <a:schemeClr val="tx1"/>
              </a:solidFill>
            </a:rPr>
            <a:t>2/2024</a:t>
          </a:r>
          <a:endParaRPr lang="en-US" sz="24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621128" y="2106602"/>
        <a:ext cx="8820987" cy="13583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7BE57-A33D-4C0E-A275-18C645EB7A4A}">
      <dsp:nvSpPr>
        <dsp:cNvPr id="0" name=""/>
        <dsp:cNvSpPr/>
      </dsp:nvSpPr>
      <dsp:spPr>
        <a:xfrm rot="5400000">
          <a:off x="-262656" y="256533"/>
          <a:ext cx="1689380" cy="1182566"/>
        </a:xfrm>
        <a:prstGeom prst="chevron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Ποιος υποβάλλει;</a:t>
          </a:r>
          <a:endParaRPr lang="en-US" sz="1400" kern="1200" dirty="0"/>
        </a:p>
      </dsp:txBody>
      <dsp:txXfrm rot="-5400000">
        <a:off x="-9249" y="594409"/>
        <a:ext cx="1182566" cy="506814"/>
      </dsp:txXfrm>
    </dsp:sp>
    <dsp:sp modelId="{FAF4BF9C-63C6-4989-A1E0-60B8DD3D4C37}">
      <dsp:nvSpPr>
        <dsp:cNvPr id="0" name=""/>
        <dsp:cNvSpPr/>
      </dsp:nvSpPr>
      <dsp:spPr>
        <a:xfrm rot="5400000">
          <a:off x="5557484" y="-4381041"/>
          <a:ext cx="1098097" cy="98664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Συντονιστής εκ μέρους της σύμπραξης</a:t>
          </a:r>
          <a:endParaRPr lang="en-US" sz="20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173317" y="56731"/>
        <a:ext cx="9812828" cy="990887"/>
      </dsp:txXfrm>
    </dsp:sp>
    <dsp:sp modelId="{EC38A411-4708-4BAD-BA48-E8FDF9B728C8}">
      <dsp:nvSpPr>
        <dsp:cNvPr id="0" name=""/>
        <dsp:cNvSpPr/>
      </dsp:nvSpPr>
      <dsp:spPr>
        <a:xfrm rot="5400000">
          <a:off x="-246455" y="1699830"/>
          <a:ext cx="1689380" cy="1182566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Ποιοι είναι επιλέξιμοι</a:t>
          </a:r>
          <a:r>
            <a:rPr lang="el-GR" sz="1200" kern="1200" dirty="0"/>
            <a:t>;</a:t>
          </a:r>
          <a:endParaRPr lang="en-US" sz="1200" kern="1200" dirty="0"/>
        </a:p>
      </dsp:txBody>
      <dsp:txXfrm rot="-5400000">
        <a:off x="6952" y="2037706"/>
        <a:ext cx="1182566" cy="506814"/>
      </dsp:txXfrm>
    </dsp:sp>
    <dsp:sp modelId="{D28757E8-C3C0-4FF1-AB0E-807EDBA407BC}">
      <dsp:nvSpPr>
        <dsp:cNvPr id="0" name=""/>
        <dsp:cNvSpPr/>
      </dsp:nvSpPr>
      <dsp:spPr>
        <a:xfrm rot="5400000">
          <a:off x="5429284" y="-2833854"/>
          <a:ext cx="1325491" cy="98664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l-GR" sz="1400" kern="120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rPr>
            <a:t>Για</a:t>
          </a:r>
          <a:r>
            <a:rPr lang="el-GR" sz="1200" kern="120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l-GR" sz="1400" kern="120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rPr>
            <a:t>αιτήσεις που υποβάλλονται σε Εθνικές Μονάδες στους τομείς της σχολικής εκπαίδευσης, επαγγελματικής εκπαίδευσης και κατάρτισης, εκπαίδευση ενηλίκων και νεολαία, ο οργανισμός μπορεί να υποβάλει </a:t>
          </a:r>
          <a:r>
            <a:rPr lang="el-GR" sz="1400" b="1" u="sng" kern="120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rPr>
            <a:t>αίτηση μόνο μία φορά </a:t>
          </a:r>
          <a:r>
            <a:rPr lang="el-GR" sz="1400" kern="120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rPr>
            <a:t>ανά προθεσμία υποβολής</a:t>
          </a:r>
          <a:endParaRPr lang="en-US" sz="1400" kern="1200" dirty="0">
            <a:solidFill>
              <a:schemeClr val="accent1"/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20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20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Κάθε δημόσιος ή ιδιωτικός οργανισμός</a:t>
          </a:r>
          <a:r>
            <a:rPr lang="en-US" sz="12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l-GR" sz="12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που είναι εγκατεστημένος σε κράτος μέλος της ΕΕ ή σε τρίτη χώρα συνδεδεμένη με το πρόγραμμα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Ανάλογα με την προτεραιότητα και τους στόχους του σχεδίου, οι συμπράξεις μικρής κλίμακας θα πρέπει να περιλαμβάνουν τους πλέον κατάλληλους και διαφορετικούς εταίρους ώστε να αξιοποιούνται οι διαφορετικές εμπειρίες</a:t>
          </a:r>
          <a:r>
            <a:rPr lang="en-US" sz="12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l-GR" sz="12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τους, τα προφίλ και η εξειδικευμένη εμπειρογνωμοσύνη τους</a:t>
          </a:r>
          <a:r>
            <a:rPr lang="el-GR" sz="20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20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20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20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158814" y="1501321"/>
        <a:ext cx="9801728" cy="1196081"/>
      </dsp:txXfrm>
    </dsp:sp>
    <dsp:sp modelId="{13DE67E1-6B23-4F68-9C08-94EE458D6B1F}">
      <dsp:nvSpPr>
        <dsp:cNvPr id="0" name=""/>
        <dsp:cNvSpPr/>
      </dsp:nvSpPr>
      <dsp:spPr>
        <a:xfrm rot="5400000">
          <a:off x="-262656" y="3395583"/>
          <a:ext cx="1689380" cy="1182566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Πόσοι συμμετέχουν;</a:t>
          </a:r>
          <a:endParaRPr lang="en-US" sz="1400" kern="1200" dirty="0"/>
        </a:p>
      </dsp:txBody>
      <dsp:txXfrm rot="-5400000">
        <a:off x="-9249" y="3733459"/>
        <a:ext cx="1182566" cy="506814"/>
      </dsp:txXfrm>
    </dsp:sp>
    <dsp:sp modelId="{71D09759-9CEB-4750-BAD2-1BE61E8A2DE8}">
      <dsp:nvSpPr>
        <dsp:cNvPr id="0" name=""/>
        <dsp:cNvSpPr/>
      </dsp:nvSpPr>
      <dsp:spPr>
        <a:xfrm rot="5400000">
          <a:off x="5276207" y="-979614"/>
          <a:ext cx="1660652" cy="9903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l-GR" sz="1200" dirty="0">
              <a:solidFill>
                <a:schemeClr val="tx1"/>
              </a:solidFill>
            </a:rPr>
            <a:t>Τουλάχιστον 2 φορείς από 2 διαφορετικές Χώρες του Προγράμματος</a:t>
          </a:r>
          <a:endParaRPr 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l-GR" sz="1200" dirty="0">
              <a:solidFill>
                <a:schemeClr val="tx1"/>
              </a:solidFill>
            </a:rPr>
            <a:t>Δεν υπάρχει ανώτατος αριθμός συμμετεχόντων</a:t>
          </a:r>
          <a:endParaRPr 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l-GR" sz="1200" kern="1200" dirty="0">
              <a:solidFill>
                <a:schemeClr val="tx1"/>
              </a:solidFill>
            </a:rPr>
            <a:t>Όλοι οι συμμετέχοντες οργανισμοί πρέπει να προσδιορίζονται</a:t>
          </a:r>
          <a:endParaRPr 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n-US" sz="1200" dirty="0">
            <a:solidFill>
              <a:schemeClr val="tx1"/>
            </a:solidFill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l-GR" sz="1400" kern="1200" dirty="0">
              <a:solidFill>
                <a:schemeClr val="accent1"/>
              </a:solidFill>
            </a:rPr>
            <a:t>Για αιτήσεις που υποβάλλονται σε Εθνικές Μονάδες στους τομείς της σχολικής εκπαίδευσης, επαγγελματικής εκπαίδευσης και κατάρτισης, εκπαίδευση ενηλίκων και νεολαία, ο ίδιος οργανισμός </a:t>
          </a:r>
          <a:r>
            <a:rPr lang="el-GR" sz="1400" b="1" u="sng" kern="1200" dirty="0">
              <a:solidFill>
                <a:schemeClr val="accent1"/>
              </a:solidFill>
            </a:rPr>
            <a:t>δεν μπορεί να συμμετέχει σε περισσότερες από 10 αιτήσεις συνολικά ανά προθεσμία, είτε ως αιτών είτε ως εταίρος.</a:t>
          </a:r>
          <a:endParaRPr lang="en-US" sz="1400" b="1" u="sng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n-US" sz="1100" kern="1200" dirty="0">
            <a:solidFill>
              <a:schemeClr val="tx1"/>
            </a:solidFill>
          </a:endParaRPr>
        </a:p>
      </dsp:txBody>
      <dsp:txXfrm rot="-5400000">
        <a:off x="1154817" y="3222842"/>
        <a:ext cx="9822366" cy="14985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7BE57-A33D-4C0E-A275-18C645EB7A4A}">
      <dsp:nvSpPr>
        <dsp:cNvPr id="0" name=""/>
        <dsp:cNvSpPr/>
      </dsp:nvSpPr>
      <dsp:spPr>
        <a:xfrm rot="5400000">
          <a:off x="-234653" y="237683"/>
          <a:ext cx="1564357" cy="1095050"/>
        </a:xfrm>
        <a:prstGeom prst="chevron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kern="1200" dirty="0"/>
            <a:t>Προτεραιότητες</a:t>
          </a:r>
          <a:endParaRPr lang="en-US" sz="1100" kern="1200" dirty="0"/>
        </a:p>
      </dsp:txBody>
      <dsp:txXfrm rot="-5400000">
        <a:off x="1" y="550554"/>
        <a:ext cx="1095050" cy="469307"/>
      </dsp:txXfrm>
    </dsp:sp>
    <dsp:sp modelId="{FAF4BF9C-63C6-4989-A1E0-60B8DD3D4C37}">
      <dsp:nvSpPr>
        <dsp:cNvPr id="0" name=""/>
        <dsp:cNvSpPr/>
      </dsp:nvSpPr>
      <dsp:spPr>
        <a:xfrm rot="5400000">
          <a:off x="5296908" y="-4198829"/>
          <a:ext cx="1016832" cy="94205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400" kern="1200" dirty="0">
              <a:solidFill>
                <a:schemeClr val="tx1"/>
              </a:solidFill>
            </a:rPr>
            <a:t>Είτε μια οριζόντια προτεραιότητα ή/και</a:t>
          </a:r>
          <a:endParaRPr lang="en-US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400" kern="1200" dirty="0">
              <a:solidFill>
                <a:schemeClr val="tx1"/>
              </a:solidFill>
            </a:rPr>
            <a:t>Μια τομεακή προτεραιότητα</a:t>
          </a:r>
          <a:endParaRPr lang="en-US" sz="2400" kern="1200" dirty="0">
            <a:solidFill>
              <a:schemeClr val="tx1"/>
            </a:solidFill>
          </a:endParaRPr>
        </a:p>
      </dsp:txBody>
      <dsp:txXfrm rot="-5400000">
        <a:off x="1095050" y="52667"/>
        <a:ext cx="9370911" cy="917556"/>
      </dsp:txXfrm>
    </dsp:sp>
    <dsp:sp modelId="{EC38A411-4708-4BAD-BA48-E8FDF9B728C8}">
      <dsp:nvSpPr>
        <dsp:cNvPr id="0" name=""/>
        <dsp:cNvSpPr/>
      </dsp:nvSpPr>
      <dsp:spPr>
        <a:xfrm rot="5400000">
          <a:off x="-234653" y="1609457"/>
          <a:ext cx="1564357" cy="1095050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Διάρκεια</a:t>
          </a:r>
          <a:endParaRPr lang="en-US" sz="1600" kern="1200" dirty="0"/>
        </a:p>
      </dsp:txBody>
      <dsp:txXfrm rot="-5400000">
        <a:off x="1" y="1922328"/>
        <a:ext cx="1095050" cy="469307"/>
      </dsp:txXfrm>
    </dsp:sp>
    <dsp:sp modelId="{D28757E8-C3C0-4FF1-AB0E-807EDBA407BC}">
      <dsp:nvSpPr>
        <dsp:cNvPr id="0" name=""/>
        <dsp:cNvSpPr/>
      </dsp:nvSpPr>
      <dsp:spPr>
        <a:xfrm rot="5400000">
          <a:off x="5296908" y="-2827054"/>
          <a:ext cx="1016832" cy="94205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4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Από 6 έως 24 μήνες</a:t>
          </a:r>
          <a:endParaRPr lang="en-US" sz="24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4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Βάσει στόχων σχεδίου και είδους δραστηριοτήτων</a:t>
          </a:r>
          <a:endParaRPr lang="en-US" sz="24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095050" y="1424442"/>
        <a:ext cx="9370911" cy="917556"/>
      </dsp:txXfrm>
    </dsp:sp>
    <dsp:sp modelId="{13DE67E1-6B23-4F68-9C08-94EE458D6B1F}">
      <dsp:nvSpPr>
        <dsp:cNvPr id="0" name=""/>
        <dsp:cNvSpPr/>
      </dsp:nvSpPr>
      <dsp:spPr>
        <a:xfrm rot="5400000">
          <a:off x="-234653" y="3018604"/>
          <a:ext cx="1564357" cy="1095050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Τόπος/οι</a:t>
          </a:r>
          <a:r>
            <a:rPr lang="en-US" sz="1600" kern="1200" dirty="0"/>
            <a:t> </a:t>
          </a:r>
          <a:r>
            <a:rPr lang="el-GR" sz="1600" kern="1200" dirty="0"/>
            <a:t>δραστηριοτήτων</a:t>
          </a:r>
          <a:endParaRPr lang="en-US" sz="1600" kern="1200" dirty="0"/>
        </a:p>
      </dsp:txBody>
      <dsp:txXfrm rot="-5400000">
        <a:off x="1" y="3331475"/>
        <a:ext cx="1095050" cy="469307"/>
      </dsp:txXfrm>
    </dsp:sp>
    <dsp:sp modelId="{71D09759-9CEB-4750-BAD2-1BE61E8A2DE8}">
      <dsp:nvSpPr>
        <dsp:cNvPr id="0" name=""/>
        <dsp:cNvSpPr/>
      </dsp:nvSpPr>
      <dsp:spPr>
        <a:xfrm rot="5400000">
          <a:off x="5259268" y="-1417640"/>
          <a:ext cx="1092113" cy="94205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marR="0" lvl="1" indent="0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l-GR" sz="2400" kern="1200" dirty="0">
              <a:solidFill>
                <a:schemeClr val="tx1"/>
              </a:solidFill>
            </a:rPr>
            <a:t> </a:t>
          </a:r>
          <a:r>
            <a:rPr lang="el-GR" sz="2400" dirty="0">
              <a:solidFill>
                <a:schemeClr val="tx1"/>
              </a:solidFill>
            </a:rPr>
            <a:t>Στις χώρες </a:t>
          </a:r>
          <a:r>
            <a:rPr lang="el-GR" sz="2400" kern="1200" dirty="0">
              <a:solidFill>
                <a:schemeClr val="tx1"/>
              </a:solidFill>
            </a:rPr>
            <a:t>των οργανισμών που συμμετέχουν στο σχέδιο</a:t>
          </a:r>
          <a:endParaRPr lang="en-US" sz="2400" kern="1200" dirty="0">
            <a:solidFill>
              <a:schemeClr val="tx1"/>
            </a:solidFill>
          </a:endParaRPr>
        </a:p>
        <a:p>
          <a:pPr marL="0" marR="0" lvl="1" indent="0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l-GR" sz="24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 </a:t>
          </a:r>
          <a:r>
            <a:rPr lang="el-GR" sz="2400" kern="1200" dirty="0">
              <a:solidFill>
                <a:schemeClr val="tx1"/>
              </a:solidFill>
            </a:rPr>
            <a:t>Στην έδρα ενός θεσμικού οργάνου της Ε.Ε. (Βρυξέλλες, Φρανκφούρτη, Λουξεμβούργο, Στρασβούργο και Χάγη), με επαρκή αιτιολόγηση</a:t>
          </a:r>
          <a:endParaRPr lang="en-US" sz="2400" kern="1200" dirty="0">
            <a:solidFill>
              <a:schemeClr val="tx1"/>
            </a:solidFill>
          </a:endParaRPr>
        </a:p>
      </dsp:txBody>
      <dsp:txXfrm rot="-5400000">
        <a:off x="1095051" y="2799890"/>
        <a:ext cx="9367236" cy="9854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7BE57-A33D-4C0E-A275-18C645EB7A4A}">
      <dsp:nvSpPr>
        <dsp:cNvPr id="0" name=""/>
        <dsp:cNvSpPr/>
      </dsp:nvSpPr>
      <dsp:spPr>
        <a:xfrm rot="5400000">
          <a:off x="-347045" y="351490"/>
          <a:ext cx="2313636" cy="1619545"/>
        </a:xfrm>
        <a:prstGeom prst="chevron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Πού;</a:t>
          </a:r>
          <a:endParaRPr lang="en-US" sz="1800" kern="1200" dirty="0"/>
        </a:p>
      </dsp:txBody>
      <dsp:txXfrm rot="-5400000">
        <a:off x="1" y="814218"/>
        <a:ext cx="1619545" cy="694091"/>
      </dsp:txXfrm>
    </dsp:sp>
    <dsp:sp modelId="{FAF4BF9C-63C6-4989-A1E0-60B8DD3D4C37}">
      <dsp:nvSpPr>
        <dsp:cNvPr id="0" name=""/>
        <dsp:cNvSpPr/>
      </dsp:nvSpPr>
      <dsp:spPr>
        <a:xfrm rot="5400000">
          <a:off x="5315640" y="-3691650"/>
          <a:ext cx="1503863" cy="88960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4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Αίτηση στην Εθνική Μονάδα του Συντονιστή</a:t>
          </a:r>
          <a:endParaRPr lang="en-US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Η</a:t>
          </a:r>
          <a:r>
            <a:rPr lang="el-GR" sz="24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ίδια κοινοπραξία εταίρων μπορεί να </a:t>
          </a:r>
          <a:r>
            <a:rPr lang="el-GR" sz="2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υποβάλει </a:t>
          </a:r>
          <a:r>
            <a:rPr lang="el-GR" sz="2400" u="sng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μόνο μία αίτηση </a:t>
          </a:r>
          <a:r>
            <a:rPr lang="el-GR" sz="2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σε έναν μόνο Οργανισμό ανά προθεσμία υποβολής</a:t>
          </a:r>
          <a:endParaRPr lang="en-US" sz="240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619545" y="77858"/>
        <a:ext cx="8822641" cy="1357037"/>
      </dsp:txXfrm>
    </dsp:sp>
    <dsp:sp modelId="{EC38A411-4708-4BAD-BA48-E8FDF9B728C8}">
      <dsp:nvSpPr>
        <dsp:cNvPr id="0" name=""/>
        <dsp:cNvSpPr/>
      </dsp:nvSpPr>
      <dsp:spPr>
        <a:xfrm rot="5400000">
          <a:off x="-347045" y="2380302"/>
          <a:ext cx="2313636" cy="1619545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Πότε;</a:t>
          </a:r>
          <a:endParaRPr lang="en-US" sz="1800" kern="1200" dirty="0"/>
        </a:p>
      </dsp:txBody>
      <dsp:txXfrm rot="-5400000">
        <a:off x="1" y="2843030"/>
        <a:ext cx="1619545" cy="694091"/>
      </dsp:txXfrm>
    </dsp:sp>
    <dsp:sp modelId="{D28757E8-C3C0-4FF1-AB0E-807EDBA407BC}">
      <dsp:nvSpPr>
        <dsp:cNvPr id="0" name=""/>
        <dsp:cNvSpPr/>
      </dsp:nvSpPr>
      <dsp:spPr>
        <a:xfrm rot="5400000">
          <a:off x="5315640" y="-1662839"/>
          <a:ext cx="1503863" cy="88960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400" kern="1200" dirty="0">
              <a:solidFill>
                <a:schemeClr val="tx1"/>
              </a:solidFill>
            </a:rPr>
            <a:t>Έως τις </a:t>
          </a:r>
          <a:r>
            <a:rPr lang="el-GR" sz="2400" b="1" kern="1200" dirty="0">
              <a:solidFill>
                <a:schemeClr val="tx1"/>
              </a:solidFill>
            </a:rPr>
            <a:t>5 Μαρτίου </a:t>
          </a:r>
          <a:r>
            <a:rPr lang="el-GR" sz="2400" kern="1200" dirty="0">
              <a:solidFill>
                <a:schemeClr val="tx1"/>
              </a:solidFill>
            </a:rPr>
            <a:t>στις 13:00, ώρα Ελλάδος για τα σχέδια με έναρξη μεταξύ 01/09/2024 – </a:t>
          </a:r>
          <a:r>
            <a:rPr lang="en-US" sz="2400" kern="1200" dirty="0">
              <a:solidFill>
                <a:schemeClr val="tx1"/>
              </a:solidFill>
            </a:rPr>
            <a:t>31</a:t>
          </a:r>
          <a:r>
            <a:rPr lang="el-GR" sz="2400" kern="1200" dirty="0">
              <a:solidFill>
                <a:schemeClr val="tx1"/>
              </a:solidFill>
            </a:rPr>
            <a:t>/</a:t>
          </a:r>
          <a:r>
            <a:rPr lang="en-US" sz="2400" kern="1200" dirty="0">
              <a:solidFill>
                <a:schemeClr val="tx1"/>
              </a:solidFill>
            </a:rPr>
            <a:t>1</a:t>
          </a:r>
          <a:r>
            <a:rPr lang="el-GR" sz="2400" kern="1200" dirty="0">
              <a:solidFill>
                <a:schemeClr val="tx1"/>
              </a:solidFill>
            </a:rPr>
            <a:t>2/2024</a:t>
          </a:r>
          <a:endParaRPr lang="en-US" sz="24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400" kern="1200" dirty="0">
              <a:solidFill>
                <a:schemeClr val="tx1"/>
              </a:solidFill>
            </a:rPr>
            <a:t>Έως τις </a:t>
          </a:r>
          <a:r>
            <a:rPr lang="el-GR" sz="2400" b="1" kern="1200" dirty="0">
              <a:solidFill>
                <a:schemeClr val="tx1"/>
              </a:solidFill>
            </a:rPr>
            <a:t>1 Ο</a:t>
          </a:r>
          <a:r>
            <a:rPr lang="en-US" sz="2400" b="1" kern="1200" dirty="0" err="1">
              <a:solidFill>
                <a:schemeClr val="tx1"/>
              </a:solidFill>
            </a:rPr>
            <a:t>κτω</a:t>
          </a:r>
          <a:r>
            <a:rPr lang="en-US" sz="2400" b="1" kern="1200" dirty="0">
              <a:solidFill>
                <a:schemeClr val="tx1"/>
              </a:solidFill>
            </a:rPr>
            <a:t>βρίου</a:t>
          </a:r>
          <a:r>
            <a:rPr lang="el-GR" sz="2400" kern="1200" dirty="0">
              <a:solidFill>
                <a:schemeClr val="tx1"/>
              </a:solidFill>
            </a:rPr>
            <a:t> στις 13:00, ώρα Ελλάδος για τα σχέδια με έναρξη μεταξύ 01/0</a:t>
          </a:r>
          <a:r>
            <a:rPr lang="en-US" sz="2400" kern="1200" dirty="0">
              <a:solidFill>
                <a:schemeClr val="tx1"/>
              </a:solidFill>
            </a:rPr>
            <a:t>1</a:t>
          </a:r>
          <a:r>
            <a:rPr lang="el-GR" sz="2400" kern="1200" dirty="0">
              <a:solidFill>
                <a:schemeClr val="tx1"/>
              </a:solidFill>
            </a:rPr>
            <a:t>/2025 – 31/</a:t>
          </a:r>
          <a:r>
            <a:rPr lang="en-US" sz="2400" kern="1200" dirty="0">
              <a:solidFill>
                <a:schemeClr val="tx1"/>
              </a:solidFill>
            </a:rPr>
            <a:t>08</a:t>
          </a:r>
          <a:r>
            <a:rPr lang="el-GR" sz="2400" kern="1200" dirty="0">
              <a:solidFill>
                <a:schemeClr val="tx1"/>
              </a:solidFill>
            </a:rPr>
            <a:t>/2025</a:t>
          </a:r>
          <a:endParaRPr lang="en-US" sz="2400" kern="1200" dirty="0">
            <a:solidFill>
              <a:schemeClr val="tx1"/>
            </a:solidFill>
          </a:endParaRPr>
        </a:p>
      </dsp:txBody>
      <dsp:txXfrm rot="-5400000">
        <a:off x="1619545" y="2106669"/>
        <a:ext cx="8822641" cy="13570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A2A1C-A0D8-44A8-93F4-1E393DEC3545}">
      <dsp:nvSpPr>
        <dsp:cNvPr id="0" name=""/>
        <dsp:cNvSpPr/>
      </dsp:nvSpPr>
      <dsp:spPr>
        <a:xfrm>
          <a:off x="795146" y="0"/>
          <a:ext cx="9011666" cy="4351338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97FB42-30D4-4191-9EF7-F1D715363CFA}">
      <dsp:nvSpPr>
        <dsp:cNvPr id="0" name=""/>
        <dsp:cNvSpPr/>
      </dsp:nvSpPr>
      <dsp:spPr>
        <a:xfrm>
          <a:off x="3720" y="1305401"/>
          <a:ext cx="2476826" cy="1740535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Σχεδιασμός</a:t>
          </a:r>
          <a:endParaRPr lang="el-GR" sz="14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Ανάγκες, στόχοι, αποτελέσματα, μαθησιακά αποτελέσματα, χρονοδιάγραμμα</a:t>
          </a:r>
          <a:endParaRPr lang="en-US" sz="1600" kern="1200" dirty="0"/>
        </a:p>
      </dsp:txBody>
      <dsp:txXfrm>
        <a:off x="88686" y="1390367"/>
        <a:ext cx="2306894" cy="1570603"/>
      </dsp:txXfrm>
    </dsp:sp>
    <dsp:sp modelId="{6B1B00E8-1778-4052-9B84-1295E5F29A93}">
      <dsp:nvSpPr>
        <dsp:cNvPr id="0" name=""/>
        <dsp:cNvSpPr/>
      </dsp:nvSpPr>
      <dsp:spPr>
        <a:xfrm>
          <a:off x="2709618" y="1305401"/>
          <a:ext cx="2476826" cy="1740535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Προετοιμασία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Δραστηριότητες, πρόγραμμα εργασίας, ομάδα – στόχος, συμφωνίες με τους εταίρους</a:t>
          </a:r>
          <a:endParaRPr lang="en-US" sz="1600" kern="1200" dirty="0"/>
        </a:p>
      </dsp:txBody>
      <dsp:txXfrm>
        <a:off x="2794584" y="1390367"/>
        <a:ext cx="2306894" cy="1570603"/>
      </dsp:txXfrm>
    </dsp:sp>
    <dsp:sp modelId="{AC882F43-5844-420E-907A-96A3F68B6F5A}">
      <dsp:nvSpPr>
        <dsp:cNvPr id="0" name=""/>
        <dsp:cNvSpPr/>
      </dsp:nvSpPr>
      <dsp:spPr>
        <a:xfrm>
          <a:off x="5415515" y="1305401"/>
          <a:ext cx="2476826" cy="1740535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Υλοποίηση</a:t>
          </a:r>
          <a:endParaRPr lang="en-US" sz="20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5500481" y="1390367"/>
        <a:ext cx="2306894" cy="1570603"/>
      </dsp:txXfrm>
    </dsp:sp>
    <dsp:sp modelId="{928B7BB7-DCFA-40C5-92AE-508BD5F0E009}">
      <dsp:nvSpPr>
        <dsp:cNvPr id="0" name=""/>
        <dsp:cNvSpPr/>
      </dsp:nvSpPr>
      <dsp:spPr>
        <a:xfrm>
          <a:off x="8121412" y="1305401"/>
          <a:ext cx="2476826" cy="1740535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20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</a:br>
          <a:r>
            <a:rPr lang="el-GR" sz="20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Παρακολούθηση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Αξιολόγηση, αντίκτυπος, ανταλλαγή και χρήση αποτελεσμάτων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4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8206378" y="1390367"/>
        <a:ext cx="2306894" cy="15706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E6659-EA49-4B59-A6D5-F01390C513E9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Συνάφεια του σχεδίου (30 μονάδες)</a:t>
          </a:r>
          <a:endParaRPr lang="en-US" sz="2300" kern="1200" dirty="0"/>
        </a:p>
      </dsp:txBody>
      <dsp:txXfrm>
        <a:off x="1748064" y="2975"/>
        <a:ext cx="3342605" cy="2005563"/>
      </dsp:txXfrm>
    </dsp:sp>
    <dsp:sp modelId="{2373E76A-4229-4A55-BA42-BAACCD6720DC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Ποιότητα του</a:t>
          </a:r>
          <a:endParaRPr lang="en-US" sz="2300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σχεδιασμού και της</a:t>
          </a:r>
          <a:endParaRPr lang="en-US" sz="2300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υλοποίησης του</a:t>
          </a:r>
          <a:endParaRPr lang="en-US" sz="2300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Σχεδίου (30 μονάδες)</a:t>
          </a:r>
          <a:endParaRPr lang="en-US" sz="2300" kern="1200" dirty="0"/>
        </a:p>
      </dsp:txBody>
      <dsp:txXfrm>
        <a:off x="5424930" y="2975"/>
        <a:ext cx="3342605" cy="2005563"/>
      </dsp:txXfrm>
    </dsp:sp>
    <dsp:sp modelId="{DF382223-A004-46D6-BE5F-9ECDC15A0142}">
      <dsp:nvSpPr>
        <dsp:cNvPr id="0" name=""/>
        <dsp:cNvSpPr/>
      </dsp:nvSpPr>
      <dsp:spPr>
        <a:xfrm>
          <a:off x="1748064" y="2342799"/>
          <a:ext cx="3342605" cy="2005563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Ποιότητα της</a:t>
          </a:r>
          <a:endParaRPr lang="en-US" sz="2300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σύμπραξης και των</a:t>
          </a:r>
          <a:endParaRPr lang="en-US" sz="2300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ρυθμίσεων</a:t>
          </a:r>
          <a:endParaRPr lang="en-US" sz="2300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Συνεργασίας (20 μονάδες)</a:t>
          </a:r>
          <a:endParaRPr lang="en-US" sz="2300" kern="1200" dirty="0"/>
        </a:p>
      </dsp:txBody>
      <dsp:txXfrm>
        <a:off x="1748064" y="2342799"/>
        <a:ext cx="3342605" cy="2005563"/>
      </dsp:txXfrm>
    </dsp:sp>
    <dsp:sp modelId="{99AB3253-35A5-4393-8D2F-A6A0DFC179E4}">
      <dsp:nvSpPr>
        <dsp:cNvPr id="0" name=""/>
        <dsp:cNvSpPr/>
      </dsp:nvSpPr>
      <dsp:spPr>
        <a:xfrm>
          <a:off x="5424930" y="2342799"/>
          <a:ext cx="3342605" cy="2005563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Αντίκτυπος (20 μονάδες)</a:t>
          </a:r>
          <a:endParaRPr lang="en-US" sz="2300" kern="1200" dirty="0"/>
        </a:p>
      </dsp:txBody>
      <dsp:txXfrm>
        <a:off x="5424930" y="2342799"/>
        <a:ext cx="3342605" cy="2005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194CF8D7-A131-4050-9ECE-DA5CECEC92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8FADDC3-4977-4F51-B9E6-3BFA68F7D6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88000" y="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76D15-77AE-4AF9-80EB-C947FC3D993E}" type="datetimeFigureOut">
              <a:rPr lang="el-GR" smtClean="0"/>
              <a:t>15/1/2024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1CE3C02-C9A2-4E04-A613-124E58E41D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397625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D5803CC-3729-4377-8AA0-3446FB2D3F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88000" y="6397625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DF0B1-DD71-4533-860B-E2E6AF56C1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0376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8348"/>
          </a:xfrm>
          <a:prstGeom prst="rect">
            <a:avLst/>
          </a:prstGeom>
        </p:spPr>
        <p:txBody>
          <a:bodyPr vert="horz" lIns="79690" tIns="39845" rIns="79690" bIns="39845" rtlCol="0"/>
          <a:lstStyle>
            <a:lvl1pPr algn="l">
              <a:defRPr sz="10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5588341" y="0"/>
            <a:ext cx="4275402" cy="338348"/>
          </a:xfrm>
          <a:prstGeom prst="rect">
            <a:avLst/>
          </a:prstGeom>
        </p:spPr>
        <p:txBody>
          <a:bodyPr vert="horz" lIns="79690" tIns="39845" rIns="79690" bIns="39845" rtlCol="0"/>
          <a:lstStyle>
            <a:lvl1pPr algn="r">
              <a:defRPr sz="1000"/>
            </a:lvl1pPr>
          </a:lstStyle>
          <a:p>
            <a:fld id="{2F8CC698-7DB7-4D1C-A094-A4758960DE89}" type="datetimeFigureOut">
              <a:rPr lang="el-GR" smtClean="0"/>
              <a:t>15/1/2024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9690" tIns="39845" rIns="79690" bIns="39845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986632" y="3241587"/>
            <a:ext cx="7893050" cy="2652206"/>
          </a:xfrm>
          <a:prstGeom prst="rect">
            <a:avLst/>
          </a:prstGeom>
        </p:spPr>
        <p:txBody>
          <a:bodyPr vert="horz" lIns="79690" tIns="39845" rIns="79690" bIns="39845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6397417"/>
            <a:ext cx="4275402" cy="338347"/>
          </a:xfrm>
          <a:prstGeom prst="rect">
            <a:avLst/>
          </a:prstGeom>
        </p:spPr>
        <p:txBody>
          <a:bodyPr vert="horz" lIns="79690" tIns="39845" rIns="79690" bIns="39845" rtlCol="0" anchor="b"/>
          <a:lstStyle>
            <a:lvl1pPr algn="l">
              <a:defRPr sz="10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5588341" y="6397417"/>
            <a:ext cx="4275402" cy="338347"/>
          </a:xfrm>
          <a:prstGeom prst="rect">
            <a:avLst/>
          </a:prstGeom>
        </p:spPr>
        <p:txBody>
          <a:bodyPr vert="horz" lIns="79690" tIns="39845" rIns="79690" bIns="39845" rtlCol="0" anchor="b"/>
          <a:lstStyle>
            <a:lvl1pPr algn="r">
              <a:defRPr sz="1000"/>
            </a:lvl1pPr>
          </a:lstStyle>
          <a:p>
            <a:fld id="{D442703B-C2B0-4748-BE43-ECBE777B78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830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9C279-7A24-462E-945E-AAE7DF1A58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14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4A8F3-A3D9-4919-AEB5-3AF630965D9E}" type="datetime1">
              <a:rPr lang="en-US" smtClean="0"/>
              <a:t>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 u="heavy">
                <a:solidFill>
                  <a:srgbClr val="FFC00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F386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2BA54-517C-4C22-B7FA-3C50C4E78934}" type="datetime1">
              <a:rPr lang="en-US" smtClean="0"/>
              <a:t>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 u="heavy">
                <a:solidFill>
                  <a:srgbClr val="FFC00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249-2646-4784-A956-09B13E25A255}" type="datetime1">
              <a:rPr lang="en-US" smtClean="0"/>
              <a:t>1/15/2024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 u="heavy">
                <a:solidFill>
                  <a:srgbClr val="FFC00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52392-30FF-4364-AA1F-A0FDEF59F675}" type="datetime1">
              <a:rPr lang="en-US" smtClean="0"/>
              <a:t>1/15/2024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3DDEB-8B4D-483B-BBA0-A78FA11452D4}" type="datetime1">
              <a:rPr lang="en-US" smtClean="0"/>
              <a:t>1/15/2024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EDA51515-C320-42CF-B447-987F0F717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3F22-4657-4BC1-A944-53B9289D354F}" type="datetime1">
              <a:rPr lang="en-US" smtClean="0"/>
              <a:t>1/15/2024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BCE051C7-A73D-4804-A59B-892A33E4B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BB4B3BE-48EC-4284-B894-F2A2FC953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72F3-0D51-4D83-A10D-06A3D557BBC0}" type="slidenum">
              <a:rPr lang="en-US" smtClean="0"/>
              <a:pPr/>
              <a:t>‹#›</a:t>
            </a:fld>
            <a:r>
              <a:rPr lang="el-G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87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0552" y="1425321"/>
            <a:ext cx="6390894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 u="heavy">
                <a:solidFill>
                  <a:srgbClr val="FFC00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9091" y="1934657"/>
            <a:ext cx="10573816" cy="4241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F386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3FBD1-7CB7-4D69-9848-111498C95BC8}" type="datetime1">
              <a:rPr lang="en-US" smtClean="0"/>
              <a:t>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hyperlink" Target="mailto:atsaldaris@iky.g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745331" y="5407548"/>
            <a:ext cx="38862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/>
            <a:r>
              <a:rPr lang="el-GR" sz="1500" b="1" spc="-5" dirty="0">
                <a:solidFill>
                  <a:srgbClr val="2E5496"/>
                </a:solidFill>
                <a:cs typeface="Calibri"/>
              </a:rPr>
              <a:t>Ιωάννινα</a:t>
            </a:r>
          </a:p>
          <a:p>
            <a:pPr marL="12700" algn="ctr"/>
            <a:r>
              <a:rPr lang="el-GR" sz="1500" b="1" spc="-5" dirty="0">
                <a:solidFill>
                  <a:srgbClr val="2E5496"/>
                </a:solidFill>
                <a:cs typeface="Calibri"/>
              </a:rPr>
              <a:t>Τρίτη, 16 Ιανουαρίου 2024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574527" y="5383688"/>
            <a:ext cx="3533775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1500" b="1" spc="-5" dirty="0">
                <a:solidFill>
                  <a:srgbClr val="2E5496"/>
                </a:solidFill>
                <a:cs typeface="Calibri"/>
              </a:rPr>
              <a:t>Θανάσης Τσαλδάρης</a:t>
            </a:r>
            <a:endParaRPr lang="el-GR" sz="1500" dirty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l-GR" sz="1500" b="1" i="1" dirty="0">
                <a:solidFill>
                  <a:srgbClr val="2E5496"/>
                </a:solidFill>
                <a:cs typeface="Calibri"/>
              </a:rPr>
              <a:t>Υπεύθυνος Σχεδίων</a:t>
            </a:r>
            <a:r>
              <a:rPr lang="el-GR" sz="1500" b="1" i="1" spc="-35" dirty="0">
                <a:solidFill>
                  <a:srgbClr val="2E5496"/>
                </a:solidFill>
                <a:cs typeface="Calibri"/>
              </a:rPr>
              <a:t> </a:t>
            </a:r>
            <a:r>
              <a:rPr lang="el-GR" sz="1500" b="1" i="1" dirty="0">
                <a:solidFill>
                  <a:srgbClr val="2E5496"/>
                </a:solidFill>
                <a:cs typeface="Calibri"/>
              </a:rPr>
              <a:t>Βασικής</a:t>
            </a:r>
            <a:r>
              <a:rPr lang="el-GR" sz="1500" b="1" i="1" spc="-20" dirty="0">
                <a:solidFill>
                  <a:srgbClr val="2E5496"/>
                </a:solidFill>
                <a:cs typeface="Calibri"/>
              </a:rPr>
              <a:t> </a:t>
            </a:r>
            <a:r>
              <a:rPr lang="el-GR" sz="1500" b="1" i="1" spc="-5" dirty="0">
                <a:solidFill>
                  <a:srgbClr val="2E5496"/>
                </a:solidFill>
                <a:cs typeface="Calibri"/>
              </a:rPr>
              <a:t>Δράσης</a:t>
            </a:r>
            <a:r>
              <a:rPr lang="el-GR" sz="1500" b="1" i="1" spc="-20" dirty="0">
                <a:solidFill>
                  <a:srgbClr val="2E5496"/>
                </a:solidFill>
                <a:cs typeface="Calibri"/>
              </a:rPr>
              <a:t> </a:t>
            </a:r>
            <a:r>
              <a:rPr lang="el-GR" sz="1500" b="1" i="1" spc="-5" dirty="0">
                <a:solidFill>
                  <a:srgbClr val="2E5496"/>
                </a:solidFill>
                <a:cs typeface="Calibri"/>
              </a:rPr>
              <a:t>2, </a:t>
            </a:r>
          </a:p>
          <a:p>
            <a:pPr marL="12700">
              <a:lnSpc>
                <a:spcPct val="100000"/>
              </a:lnSpc>
            </a:pPr>
            <a:r>
              <a:rPr lang="el-GR" sz="1500" b="1" i="1" spc="-5" dirty="0">
                <a:solidFill>
                  <a:srgbClr val="2E5496"/>
                </a:solidFill>
                <a:cs typeface="Calibri"/>
              </a:rPr>
              <a:t>Τομέας</a:t>
            </a:r>
            <a:r>
              <a:rPr lang="el-GR" sz="1500" b="1" i="1" spc="-15" dirty="0">
                <a:solidFill>
                  <a:srgbClr val="2E5496"/>
                </a:solidFill>
                <a:cs typeface="Calibri"/>
              </a:rPr>
              <a:t> </a:t>
            </a:r>
            <a:r>
              <a:rPr lang="el-GR" sz="1500" b="1" i="1" dirty="0">
                <a:solidFill>
                  <a:srgbClr val="2E5496"/>
                </a:solidFill>
                <a:cs typeface="Calibri"/>
              </a:rPr>
              <a:t>ΕΕΚ</a:t>
            </a:r>
            <a:endParaRPr lang="el-GR" sz="1500" dirty="0"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05236" y="0"/>
            <a:ext cx="1183283" cy="1061806"/>
          </a:xfrm>
          <a:prstGeom prst="rect">
            <a:avLst/>
          </a:prstGeom>
        </p:spPr>
      </p:pic>
      <p:sp>
        <p:nvSpPr>
          <p:cNvPr id="28" name="Ορθογώνιο 27">
            <a:extLst>
              <a:ext uri="{FF2B5EF4-FFF2-40B4-BE49-F238E27FC236}">
                <a16:creationId xmlns:a16="http://schemas.microsoft.com/office/drawing/2014/main" id="{59A61686-CE27-4689-B03A-BBF5CF3C0D35}"/>
              </a:ext>
            </a:extLst>
          </p:cNvPr>
          <p:cNvSpPr/>
          <p:nvPr/>
        </p:nvSpPr>
        <p:spPr>
          <a:xfrm>
            <a:off x="117350" y="2015649"/>
            <a:ext cx="59786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solidFill>
                  <a:srgbClr val="C00000"/>
                </a:solidFill>
              </a:rPr>
              <a:t>Πρόσκληση Υποβολής Αιτήσεων ΚΑ</a:t>
            </a:r>
            <a:r>
              <a:rPr lang="en-US" sz="2200" b="1" dirty="0">
                <a:solidFill>
                  <a:srgbClr val="C00000"/>
                </a:solidFill>
              </a:rPr>
              <a:t>2</a:t>
            </a:r>
            <a:r>
              <a:rPr lang="el-GR" sz="2200" b="1" dirty="0">
                <a:solidFill>
                  <a:srgbClr val="C00000"/>
                </a:solidFill>
              </a:rPr>
              <a:t>/</a:t>
            </a:r>
            <a:r>
              <a:rPr lang="en-US" sz="2200" b="1" dirty="0">
                <a:solidFill>
                  <a:srgbClr val="C00000"/>
                </a:solidFill>
              </a:rPr>
              <a:t>Call</a:t>
            </a:r>
            <a:r>
              <a:rPr lang="el-GR" sz="2200" b="1" dirty="0">
                <a:solidFill>
                  <a:srgbClr val="C00000"/>
                </a:solidFill>
              </a:rPr>
              <a:t> 2024</a:t>
            </a:r>
          </a:p>
          <a:p>
            <a:endParaRPr lang="el-GR" dirty="0"/>
          </a:p>
        </p:txBody>
      </p:sp>
      <p:sp>
        <p:nvSpPr>
          <p:cNvPr id="29" name="Θέση αριθμού διαφάνειας 28">
            <a:extLst>
              <a:ext uri="{FF2B5EF4-FFF2-40B4-BE49-F238E27FC236}">
                <a16:creationId xmlns:a16="http://schemas.microsoft.com/office/drawing/2014/main" id="{10D8CFD9-4DFF-4E5E-94B5-CDDA02846D5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1</a:t>
            </a:fld>
            <a:endParaRPr lang="el-GR"/>
          </a:p>
        </p:txBody>
      </p:sp>
      <p:pic>
        <p:nvPicPr>
          <p:cNvPr id="10" name="Εικόνα 9" descr="Εικόνα που περιέχει στιγμιότυπο οθόνης, Μπελ ηλεκτρίκ, γραφικά, Μπλε Majorelle&#10;&#10;Περιγραφή που δημιουργήθηκε αυτόματα">
            <a:extLst>
              <a:ext uri="{FF2B5EF4-FFF2-40B4-BE49-F238E27FC236}">
                <a16:creationId xmlns:a16="http://schemas.microsoft.com/office/drawing/2014/main" id="{5881C28E-BFC6-4CF5-8812-3BA7A659246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3" t="35500" r="7542" b="31644"/>
          <a:stretch/>
        </p:blipFill>
        <p:spPr bwMode="auto">
          <a:xfrm>
            <a:off x="392112" y="6432804"/>
            <a:ext cx="1209675" cy="234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14044C24-1E65-425B-90FF-51B62797DB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034" y="2161840"/>
            <a:ext cx="3044864" cy="2174033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9179DD09-57EA-45B5-A9D9-3B8EC971F5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864" y="0"/>
            <a:ext cx="3044864" cy="2174033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E6F8DBE3-2692-4A74-92F9-79C13A473B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529" y="-37496"/>
            <a:ext cx="3044864" cy="2174033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C6D454E0-866B-4081-9934-DC0C1943DE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904" y="270720"/>
            <a:ext cx="1774090" cy="438950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EC32C610-4425-43FF-BD2F-61B8273218CB}"/>
              </a:ext>
            </a:extLst>
          </p:cNvPr>
          <p:cNvSpPr/>
          <p:nvPr/>
        </p:nvSpPr>
        <p:spPr>
          <a:xfrm>
            <a:off x="801839" y="2568572"/>
            <a:ext cx="4337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b="1" dirty="0">
                <a:solidFill>
                  <a:srgbClr val="2E5496"/>
                </a:solidFill>
                <a:cs typeface="Calibri"/>
              </a:rPr>
              <a:t>ΚΑ2-Συμπράξεις για Συνεργασία</a:t>
            </a:r>
            <a:endParaRPr lang="el-GR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BA1E8E3E-CC99-4232-9B57-06BAB9C5733B}"/>
              </a:ext>
            </a:extLst>
          </p:cNvPr>
          <p:cNvSpPr/>
          <p:nvPr/>
        </p:nvSpPr>
        <p:spPr>
          <a:xfrm>
            <a:off x="392112" y="3429000"/>
            <a:ext cx="62239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2E5496"/>
                </a:solidFill>
                <a:cs typeface="Calibri"/>
              </a:rPr>
              <a:t>Για τους τομείς της Σχολικής Εκπαίδευσης, της Επαγγελματικής Εκπαίδευσης και Κατάρτισης και Εκπαίδευσης Ενηλίκων</a:t>
            </a:r>
          </a:p>
        </p:txBody>
      </p:sp>
      <p:pic>
        <p:nvPicPr>
          <p:cNvPr id="15" name="object 2">
            <a:extLst>
              <a:ext uri="{FF2B5EF4-FFF2-40B4-BE49-F238E27FC236}">
                <a16:creationId xmlns:a16="http://schemas.microsoft.com/office/drawing/2014/main" id="{21201091-0DFD-41D7-B05E-6218B276BC22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92371" y="-5331"/>
            <a:ext cx="987119" cy="10548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- Εικόνα" descr="iky.png">
            <a:extLst>
              <a:ext uri="{FF2B5EF4-FFF2-40B4-BE49-F238E27FC236}">
                <a16:creationId xmlns:a16="http://schemas.microsoft.com/office/drawing/2014/main" id="{CE8EE33E-4474-4CA9-B6E2-C9E6A1BD474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01921" y="-53789"/>
            <a:ext cx="1190079" cy="11100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222451-5AE4-46DB-B615-D93C842C7077}"/>
              </a:ext>
            </a:extLst>
          </p:cNvPr>
          <p:cNvSpPr txBox="1"/>
          <p:nvPr/>
        </p:nvSpPr>
        <p:spPr>
          <a:xfrm>
            <a:off x="2651760" y="502258"/>
            <a:ext cx="6888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000" b="1" spc="3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ΣΤΟΧΟΙ ΤΗΣ ΔΡΑΣΗΣ ΚΑ210</a:t>
            </a:r>
            <a:endParaRPr lang="en-US" sz="3000" b="1" spc="3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72F3-0D51-4D83-A10D-06A3D557BBC0}" type="slidenum">
              <a:rPr lang="en-US" smtClean="0"/>
              <a:t>10</a:t>
            </a:fld>
            <a:endParaRPr lang="en-US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ABDC50F6-45E9-4F76-8426-82FD9C7FE5B8}"/>
              </a:ext>
            </a:extLst>
          </p:cNvPr>
          <p:cNvSpPr/>
          <p:nvPr/>
        </p:nvSpPr>
        <p:spPr>
          <a:xfrm>
            <a:off x="838200" y="1489351"/>
            <a:ext cx="9650506" cy="4237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35"/>
              </a:lnSpc>
              <a:spcBef>
                <a:spcPts val="360"/>
              </a:spcBef>
            </a:pPr>
            <a:r>
              <a:rPr lang="el-GR" i="1" spc="-10" dirty="0">
                <a:solidFill>
                  <a:schemeClr val="tx2"/>
                </a:solidFill>
                <a:cs typeface="Calibri"/>
              </a:rPr>
              <a:t>-Προσέλκυση</a:t>
            </a:r>
            <a:r>
              <a:rPr lang="el-GR" i="1" spc="45" dirty="0">
                <a:solidFill>
                  <a:schemeClr val="tx2"/>
                </a:solidFill>
                <a:cs typeface="Calibri"/>
              </a:rPr>
              <a:t> </a:t>
            </a:r>
            <a:r>
              <a:rPr lang="el-GR" spc="-25" dirty="0">
                <a:solidFill>
                  <a:schemeClr val="tx2"/>
                </a:solidFill>
                <a:cs typeface="Calibri"/>
              </a:rPr>
              <a:t>και</a:t>
            </a:r>
            <a:r>
              <a:rPr lang="el-GR" spc="10" dirty="0">
                <a:solidFill>
                  <a:schemeClr val="tx2"/>
                </a:solidFill>
                <a:cs typeface="Calibri"/>
              </a:rPr>
              <a:t> </a:t>
            </a:r>
            <a:r>
              <a:rPr lang="el-GR" spc="-5" dirty="0">
                <a:solidFill>
                  <a:schemeClr val="tx2"/>
                </a:solidFill>
                <a:cs typeface="Calibri"/>
              </a:rPr>
              <a:t>διεύρυνση</a:t>
            </a:r>
            <a:r>
              <a:rPr lang="el-GR" spc="40" dirty="0">
                <a:solidFill>
                  <a:schemeClr val="tx2"/>
                </a:solidFill>
                <a:cs typeface="Calibri"/>
              </a:rPr>
              <a:t> </a:t>
            </a:r>
            <a:r>
              <a:rPr lang="el-GR" spc="-5" dirty="0">
                <a:solidFill>
                  <a:schemeClr val="tx2"/>
                </a:solidFill>
                <a:cs typeface="Calibri"/>
              </a:rPr>
              <a:t>της</a:t>
            </a:r>
            <a:r>
              <a:rPr lang="el-GR" spc="5" dirty="0">
                <a:solidFill>
                  <a:schemeClr val="tx2"/>
                </a:solidFill>
                <a:cs typeface="Calibri"/>
              </a:rPr>
              <a:t> </a:t>
            </a:r>
            <a:r>
              <a:rPr lang="el-GR" spc="-5" dirty="0">
                <a:solidFill>
                  <a:schemeClr val="tx2"/>
                </a:solidFill>
                <a:cs typeface="Calibri"/>
              </a:rPr>
              <a:t>πρόσβασης</a:t>
            </a:r>
            <a:r>
              <a:rPr lang="el-GR" spc="10" dirty="0">
                <a:solidFill>
                  <a:schemeClr val="tx2"/>
                </a:solidFill>
                <a:cs typeface="Calibri"/>
              </a:rPr>
              <a:t> </a:t>
            </a:r>
            <a:r>
              <a:rPr lang="el-GR" dirty="0">
                <a:solidFill>
                  <a:schemeClr val="tx2"/>
                </a:solidFill>
                <a:cs typeface="Calibri"/>
              </a:rPr>
              <a:t>σε</a:t>
            </a:r>
            <a:r>
              <a:rPr lang="el-GR" spc="30" dirty="0">
                <a:solidFill>
                  <a:schemeClr val="tx2"/>
                </a:solidFill>
                <a:cs typeface="Calibri"/>
              </a:rPr>
              <a:t> </a:t>
            </a:r>
            <a:r>
              <a:rPr lang="el-GR" i="1" spc="-10" dirty="0">
                <a:solidFill>
                  <a:schemeClr val="tx2"/>
                </a:solidFill>
                <a:cs typeface="Calibri"/>
              </a:rPr>
              <a:t>νεοεισερχόμενους</a:t>
            </a:r>
            <a:r>
              <a:rPr lang="el-GR" spc="-10" dirty="0">
                <a:solidFill>
                  <a:schemeClr val="tx2"/>
                </a:solidFill>
                <a:cs typeface="Calibri"/>
              </a:rPr>
              <a:t>,</a:t>
            </a:r>
            <a:r>
              <a:rPr lang="el-GR" spc="60" dirty="0">
                <a:solidFill>
                  <a:schemeClr val="tx2"/>
                </a:solidFill>
                <a:cs typeface="Calibri"/>
              </a:rPr>
              <a:t> </a:t>
            </a:r>
            <a:r>
              <a:rPr lang="el-GR" spc="-10" dirty="0">
                <a:solidFill>
                  <a:schemeClr val="tx2"/>
                </a:solidFill>
                <a:cs typeface="Calibri"/>
              </a:rPr>
              <a:t>λιγότερο</a:t>
            </a:r>
            <a:r>
              <a:rPr lang="el-GR" spc="25" dirty="0">
                <a:solidFill>
                  <a:schemeClr val="tx2"/>
                </a:solidFill>
                <a:cs typeface="Calibri"/>
              </a:rPr>
              <a:t> </a:t>
            </a:r>
            <a:r>
              <a:rPr lang="el-GR" spc="-5" dirty="0">
                <a:solidFill>
                  <a:schemeClr val="tx2"/>
                </a:solidFill>
                <a:cs typeface="Calibri"/>
              </a:rPr>
              <a:t>έμπειρους </a:t>
            </a:r>
            <a:r>
              <a:rPr lang="el-GR" spc="-10" dirty="0">
                <a:solidFill>
                  <a:schemeClr val="tx2"/>
                </a:solidFill>
                <a:cs typeface="Calibri"/>
              </a:rPr>
              <a:t>οργανισμούς</a:t>
            </a:r>
            <a:r>
              <a:rPr lang="el-GR" spc="40" dirty="0">
                <a:solidFill>
                  <a:schemeClr val="tx2"/>
                </a:solidFill>
                <a:cs typeface="Calibri"/>
              </a:rPr>
              <a:t> </a:t>
            </a:r>
            <a:r>
              <a:rPr lang="el-GR" spc="-25" dirty="0">
                <a:solidFill>
                  <a:schemeClr val="tx2"/>
                </a:solidFill>
                <a:cs typeface="Calibri"/>
              </a:rPr>
              <a:t>και</a:t>
            </a:r>
            <a:r>
              <a:rPr lang="el-GR" spc="15" dirty="0">
                <a:solidFill>
                  <a:schemeClr val="tx2"/>
                </a:solidFill>
                <a:cs typeface="Calibri"/>
              </a:rPr>
              <a:t> </a:t>
            </a:r>
            <a:r>
              <a:rPr lang="el-GR" dirty="0">
                <a:solidFill>
                  <a:schemeClr val="tx2"/>
                </a:solidFill>
                <a:cs typeface="Calibri"/>
              </a:rPr>
              <a:t>σε </a:t>
            </a:r>
            <a:r>
              <a:rPr lang="el-GR" spc="-5" dirty="0">
                <a:solidFill>
                  <a:schemeClr val="tx2"/>
                </a:solidFill>
                <a:cs typeface="Calibri"/>
              </a:rPr>
              <a:t>φορείς</a:t>
            </a:r>
            <a:r>
              <a:rPr lang="el-GR" spc="10" dirty="0">
                <a:solidFill>
                  <a:schemeClr val="tx2"/>
                </a:solidFill>
                <a:cs typeface="Calibri"/>
              </a:rPr>
              <a:t> </a:t>
            </a:r>
            <a:r>
              <a:rPr lang="el-GR" spc="-5" dirty="0">
                <a:solidFill>
                  <a:schemeClr val="tx2"/>
                </a:solidFill>
                <a:cs typeface="Calibri"/>
              </a:rPr>
              <a:t>μικρής</a:t>
            </a:r>
            <a:r>
              <a:rPr lang="el-GR" spc="10" dirty="0">
                <a:solidFill>
                  <a:schemeClr val="tx2"/>
                </a:solidFill>
                <a:cs typeface="Calibri"/>
              </a:rPr>
              <a:t> </a:t>
            </a:r>
            <a:r>
              <a:rPr lang="el-GR" spc="-20" dirty="0">
                <a:solidFill>
                  <a:schemeClr val="tx2"/>
                </a:solidFill>
                <a:cs typeface="Calibri"/>
              </a:rPr>
              <a:t>κλίμακας</a:t>
            </a:r>
            <a:r>
              <a:rPr lang="el-GR" spc="15" dirty="0">
                <a:solidFill>
                  <a:schemeClr val="tx2"/>
                </a:solidFill>
                <a:cs typeface="Calibri"/>
              </a:rPr>
              <a:t> </a:t>
            </a:r>
            <a:r>
              <a:rPr lang="el-GR" dirty="0">
                <a:solidFill>
                  <a:schemeClr val="tx2"/>
                </a:solidFill>
                <a:cs typeface="Calibri"/>
              </a:rPr>
              <a:t>στο</a:t>
            </a:r>
            <a:r>
              <a:rPr lang="el-GR" spc="10" dirty="0">
                <a:solidFill>
                  <a:schemeClr val="tx2"/>
                </a:solidFill>
                <a:cs typeface="Calibri"/>
              </a:rPr>
              <a:t> </a:t>
            </a:r>
            <a:r>
              <a:rPr lang="el-GR" spc="-10" dirty="0">
                <a:solidFill>
                  <a:schemeClr val="tx2"/>
                </a:solidFill>
                <a:cs typeface="Calibri"/>
              </a:rPr>
              <a:t>πρόγραμμα.</a:t>
            </a:r>
            <a:r>
              <a:rPr lang="el-GR" spc="20" dirty="0">
                <a:solidFill>
                  <a:schemeClr val="tx2"/>
                </a:solidFill>
                <a:cs typeface="Calibri"/>
              </a:rPr>
              <a:t> </a:t>
            </a:r>
            <a:r>
              <a:rPr lang="el-GR" spc="-5" dirty="0">
                <a:solidFill>
                  <a:schemeClr val="tx2"/>
                </a:solidFill>
                <a:cs typeface="Calibri"/>
              </a:rPr>
              <a:t>Οι</a:t>
            </a:r>
            <a:r>
              <a:rPr lang="el-GR" spc="10" dirty="0">
                <a:solidFill>
                  <a:schemeClr val="tx2"/>
                </a:solidFill>
                <a:cs typeface="Calibri"/>
              </a:rPr>
              <a:t> </a:t>
            </a:r>
            <a:r>
              <a:rPr lang="el-GR" dirty="0">
                <a:solidFill>
                  <a:schemeClr val="tx2"/>
                </a:solidFill>
                <a:cs typeface="Calibri"/>
              </a:rPr>
              <a:t>εν</a:t>
            </a:r>
            <a:r>
              <a:rPr lang="el-GR" spc="20" dirty="0">
                <a:solidFill>
                  <a:schemeClr val="tx2"/>
                </a:solidFill>
                <a:cs typeface="Calibri"/>
              </a:rPr>
              <a:t> </a:t>
            </a:r>
            <a:r>
              <a:rPr lang="el-GR" spc="-10" dirty="0">
                <a:solidFill>
                  <a:schemeClr val="tx2"/>
                </a:solidFill>
                <a:cs typeface="Calibri"/>
              </a:rPr>
              <a:t>λόγω</a:t>
            </a:r>
            <a:r>
              <a:rPr lang="el-GR" dirty="0">
                <a:solidFill>
                  <a:schemeClr val="tx2"/>
                </a:solidFill>
                <a:cs typeface="Calibri"/>
              </a:rPr>
              <a:t> </a:t>
            </a:r>
            <a:r>
              <a:rPr lang="el-GR" spc="-5" dirty="0">
                <a:solidFill>
                  <a:schemeClr val="tx2"/>
                </a:solidFill>
                <a:cs typeface="Calibri"/>
              </a:rPr>
              <a:t>συμπράξεις</a:t>
            </a:r>
            <a:r>
              <a:rPr lang="el-GR" spc="40" dirty="0">
                <a:solidFill>
                  <a:schemeClr val="tx2"/>
                </a:solidFill>
                <a:cs typeface="Calibri"/>
              </a:rPr>
              <a:t> </a:t>
            </a:r>
            <a:r>
              <a:rPr lang="el-GR" dirty="0">
                <a:solidFill>
                  <a:schemeClr val="tx2"/>
                </a:solidFill>
                <a:cs typeface="Calibri"/>
              </a:rPr>
              <a:t>θα</a:t>
            </a:r>
            <a:r>
              <a:rPr lang="el-GR" spc="15" dirty="0">
                <a:solidFill>
                  <a:schemeClr val="tx2"/>
                </a:solidFill>
                <a:cs typeface="Calibri"/>
              </a:rPr>
              <a:t> </a:t>
            </a:r>
            <a:r>
              <a:rPr lang="el-GR" spc="-5" dirty="0">
                <a:solidFill>
                  <a:schemeClr val="tx2"/>
                </a:solidFill>
                <a:cs typeface="Calibri"/>
              </a:rPr>
              <a:t>πρέπει</a:t>
            </a:r>
            <a:r>
              <a:rPr lang="el-GR" spc="35" dirty="0">
                <a:solidFill>
                  <a:schemeClr val="tx2"/>
                </a:solidFill>
                <a:cs typeface="Calibri"/>
              </a:rPr>
              <a:t> </a:t>
            </a:r>
            <a:r>
              <a:rPr lang="el-GR" dirty="0">
                <a:solidFill>
                  <a:schemeClr val="tx2"/>
                </a:solidFill>
                <a:cs typeface="Calibri"/>
              </a:rPr>
              <a:t>να</a:t>
            </a:r>
            <a:r>
              <a:rPr lang="el-GR" spc="10" dirty="0">
                <a:solidFill>
                  <a:schemeClr val="tx2"/>
                </a:solidFill>
                <a:cs typeface="Calibri"/>
              </a:rPr>
              <a:t> </a:t>
            </a:r>
            <a:r>
              <a:rPr lang="el-GR" spc="-10" dirty="0">
                <a:solidFill>
                  <a:schemeClr val="tx2"/>
                </a:solidFill>
                <a:cs typeface="Calibri"/>
              </a:rPr>
              <a:t>αποτελούν</a:t>
            </a:r>
            <a:r>
              <a:rPr lang="el-GR" spc="40" dirty="0">
                <a:solidFill>
                  <a:schemeClr val="tx2"/>
                </a:solidFill>
                <a:cs typeface="Calibri"/>
              </a:rPr>
              <a:t> </a:t>
            </a:r>
            <a:r>
              <a:rPr lang="el-GR" spc="-5" dirty="0">
                <a:solidFill>
                  <a:schemeClr val="tx2"/>
                </a:solidFill>
                <a:cs typeface="Calibri"/>
              </a:rPr>
              <a:t>για</a:t>
            </a:r>
            <a:r>
              <a:rPr lang="el-GR" spc="5" dirty="0">
                <a:solidFill>
                  <a:schemeClr val="tx2"/>
                </a:solidFill>
                <a:cs typeface="Calibri"/>
              </a:rPr>
              <a:t> </a:t>
            </a:r>
            <a:r>
              <a:rPr lang="el-GR" spc="-10" dirty="0">
                <a:solidFill>
                  <a:schemeClr val="tx2"/>
                </a:solidFill>
                <a:cs typeface="Calibri"/>
              </a:rPr>
              <a:t>τους οργανισμούς</a:t>
            </a:r>
            <a:r>
              <a:rPr lang="el-GR" spc="25" dirty="0">
                <a:solidFill>
                  <a:schemeClr val="tx2"/>
                </a:solidFill>
                <a:cs typeface="Calibri"/>
              </a:rPr>
              <a:t> </a:t>
            </a:r>
            <a:r>
              <a:rPr lang="el-GR" spc="-10" dirty="0">
                <a:solidFill>
                  <a:schemeClr val="tx2"/>
                </a:solidFill>
                <a:cs typeface="Calibri"/>
              </a:rPr>
              <a:t>το </a:t>
            </a:r>
            <a:r>
              <a:rPr lang="el-GR" spc="-5" dirty="0">
                <a:solidFill>
                  <a:schemeClr val="tx2"/>
                </a:solidFill>
                <a:cs typeface="Calibri"/>
              </a:rPr>
              <a:t>πρώτο</a:t>
            </a:r>
            <a:r>
              <a:rPr lang="el-GR" spc="15" dirty="0">
                <a:solidFill>
                  <a:schemeClr val="tx2"/>
                </a:solidFill>
                <a:cs typeface="Calibri"/>
              </a:rPr>
              <a:t> </a:t>
            </a:r>
            <a:r>
              <a:rPr lang="el-GR" spc="-5" dirty="0">
                <a:solidFill>
                  <a:schemeClr val="tx2"/>
                </a:solidFill>
                <a:cs typeface="Calibri"/>
              </a:rPr>
              <a:t>βήμα</a:t>
            </a:r>
            <a:r>
              <a:rPr lang="el-GR" spc="-10" dirty="0">
                <a:solidFill>
                  <a:schemeClr val="tx2"/>
                </a:solidFill>
                <a:cs typeface="Calibri"/>
              </a:rPr>
              <a:t> </a:t>
            </a:r>
            <a:r>
              <a:rPr lang="el-GR" dirty="0">
                <a:solidFill>
                  <a:schemeClr val="tx2"/>
                </a:solidFill>
                <a:cs typeface="Calibri"/>
              </a:rPr>
              <a:t>προς</a:t>
            </a:r>
            <a:r>
              <a:rPr lang="el-GR" spc="5" dirty="0">
                <a:solidFill>
                  <a:schemeClr val="tx2"/>
                </a:solidFill>
                <a:cs typeface="Calibri"/>
              </a:rPr>
              <a:t> </a:t>
            </a:r>
            <a:r>
              <a:rPr lang="el-GR" spc="-5" dirty="0">
                <a:solidFill>
                  <a:schemeClr val="tx2"/>
                </a:solidFill>
                <a:cs typeface="Calibri"/>
              </a:rPr>
              <a:t>τη συνεργασία</a:t>
            </a:r>
            <a:r>
              <a:rPr lang="el-GR" spc="30" dirty="0">
                <a:solidFill>
                  <a:schemeClr val="tx2"/>
                </a:solidFill>
                <a:cs typeface="Calibri"/>
              </a:rPr>
              <a:t> </a:t>
            </a:r>
            <a:r>
              <a:rPr lang="el-GR" dirty="0">
                <a:solidFill>
                  <a:schemeClr val="tx2"/>
                </a:solidFill>
                <a:cs typeface="Calibri"/>
              </a:rPr>
              <a:t>σε</a:t>
            </a:r>
            <a:r>
              <a:rPr lang="el-GR" spc="5" dirty="0">
                <a:solidFill>
                  <a:schemeClr val="tx2"/>
                </a:solidFill>
                <a:cs typeface="Calibri"/>
              </a:rPr>
              <a:t> </a:t>
            </a:r>
            <a:r>
              <a:rPr lang="el-GR" spc="-15" dirty="0">
                <a:solidFill>
                  <a:schemeClr val="tx2"/>
                </a:solidFill>
                <a:cs typeface="Calibri"/>
              </a:rPr>
              <a:t>ευρωπαϊκό</a:t>
            </a:r>
            <a:r>
              <a:rPr lang="el-GR" spc="25" dirty="0">
                <a:solidFill>
                  <a:schemeClr val="tx2"/>
                </a:solidFill>
                <a:cs typeface="Calibri"/>
              </a:rPr>
              <a:t> </a:t>
            </a:r>
            <a:r>
              <a:rPr lang="el-GR" spc="-5" dirty="0">
                <a:solidFill>
                  <a:schemeClr val="tx2"/>
                </a:solidFill>
                <a:cs typeface="Calibri"/>
              </a:rPr>
              <a:t>επίπεδο</a:t>
            </a:r>
          </a:p>
          <a:p>
            <a:pPr algn="just">
              <a:lnSpc>
                <a:spcPct val="100000"/>
              </a:lnSpc>
              <a:spcBef>
                <a:spcPts val="350"/>
              </a:spcBef>
            </a:pPr>
            <a:r>
              <a:rPr lang="el-GR" spc="-5" dirty="0">
                <a:solidFill>
                  <a:schemeClr val="tx2"/>
                </a:solidFill>
                <a:cs typeface="Calibri"/>
              </a:rPr>
              <a:t>-</a:t>
            </a:r>
            <a:r>
              <a:rPr lang="el-GR" i="1" spc="-5" dirty="0">
                <a:solidFill>
                  <a:schemeClr val="tx2"/>
                </a:solidFill>
                <a:cs typeface="Calibri"/>
              </a:rPr>
              <a:t>Στήριξη</a:t>
            </a:r>
            <a:r>
              <a:rPr lang="el-GR" i="1" spc="25" dirty="0">
                <a:solidFill>
                  <a:schemeClr val="tx2"/>
                </a:solidFill>
                <a:cs typeface="Calibri"/>
              </a:rPr>
              <a:t> </a:t>
            </a:r>
            <a:r>
              <a:rPr lang="el-GR" i="1" spc="-5" dirty="0">
                <a:solidFill>
                  <a:schemeClr val="tx2"/>
                </a:solidFill>
                <a:cs typeface="Calibri"/>
              </a:rPr>
              <a:t>της</a:t>
            </a:r>
            <a:r>
              <a:rPr lang="el-GR" i="1" dirty="0">
                <a:solidFill>
                  <a:schemeClr val="tx2"/>
                </a:solidFill>
                <a:cs typeface="Calibri"/>
              </a:rPr>
              <a:t> </a:t>
            </a:r>
            <a:r>
              <a:rPr lang="el-GR" i="1" spc="-5" dirty="0">
                <a:solidFill>
                  <a:schemeClr val="tx2"/>
                </a:solidFill>
                <a:cs typeface="Calibri"/>
              </a:rPr>
              <a:t>ένταξης</a:t>
            </a:r>
            <a:r>
              <a:rPr lang="el-GR" i="1" spc="30" dirty="0">
                <a:solidFill>
                  <a:schemeClr val="tx2"/>
                </a:solidFill>
                <a:cs typeface="Calibri"/>
              </a:rPr>
              <a:t> </a:t>
            </a:r>
            <a:r>
              <a:rPr lang="el-GR" i="1" spc="-5" dirty="0">
                <a:solidFill>
                  <a:schemeClr val="tx2"/>
                </a:solidFill>
                <a:cs typeface="Calibri"/>
              </a:rPr>
              <a:t>ομάδων-στόχων</a:t>
            </a:r>
            <a:r>
              <a:rPr lang="el-GR" i="1" dirty="0">
                <a:solidFill>
                  <a:schemeClr val="tx2"/>
                </a:solidFill>
                <a:cs typeface="Calibri"/>
              </a:rPr>
              <a:t> </a:t>
            </a:r>
            <a:r>
              <a:rPr lang="el-GR" i="1" spc="-5" dirty="0">
                <a:solidFill>
                  <a:schemeClr val="tx2"/>
                </a:solidFill>
                <a:cs typeface="Calibri"/>
              </a:rPr>
              <a:t>με</a:t>
            </a:r>
            <a:r>
              <a:rPr lang="el-GR" i="1" dirty="0">
                <a:solidFill>
                  <a:schemeClr val="tx2"/>
                </a:solidFill>
                <a:cs typeface="Calibri"/>
              </a:rPr>
              <a:t> </a:t>
            </a:r>
            <a:r>
              <a:rPr lang="el-GR" i="1" spc="-10" dirty="0">
                <a:solidFill>
                  <a:schemeClr val="tx2"/>
                </a:solidFill>
                <a:cs typeface="Calibri"/>
              </a:rPr>
              <a:t>λιγότερες</a:t>
            </a:r>
            <a:r>
              <a:rPr lang="el-GR" i="1" spc="35" dirty="0">
                <a:solidFill>
                  <a:schemeClr val="tx2"/>
                </a:solidFill>
                <a:cs typeface="Calibri"/>
              </a:rPr>
              <a:t> </a:t>
            </a:r>
            <a:r>
              <a:rPr lang="el-GR" i="1" spc="-10" dirty="0">
                <a:solidFill>
                  <a:schemeClr val="tx2"/>
                </a:solidFill>
                <a:cs typeface="Calibri"/>
              </a:rPr>
              <a:t>ευκαιρίες</a:t>
            </a:r>
          </a:p>
          <a:p>
            <a:pPr algn="just">
              <a:lnSpc>
                <a:spcPts val="1835"/>
              </a:lnSpc>
              <a:spcBef>
                <a:spcPts val="359"/>
              </a:spcBef>
            </a:pPr>
            <a:r>
              <a:rPr lang="el-GR" dirty="0">
                <a:solidFill>
                  <a:schemeClr val="tx2"/>
                </a:solidFill>
                <a:cs typeface="Calibri"/>
              </a:rPr>
              <a:t>-Στήριξη</a:t>
            </a:r>
            <a:r>
              <a:rPr lang="el-GR" spc="-5" dirty="0">
                <a:solidFill>
                  <a:schemeClr val="tx2"/>
                </a:solidFill>
                <a:cs typeface="Calibri"/>
              </a:rPr>
              <a:t> </a:t>
            </a:r>
            <a:r>
              <a:rPr lang="el-GR" dirty="0">
                <a:solidFill>
                  <a:schemeClr val="tx2"/>
                </a:solidFill>
                <a:cs typeface="Calibri"/>
              </a:rPr>
              <a:t>της</a:t>
            </a:r>
            <a:r>
              <a:rPr lang="el-GR" spc="-15" dirty="0">
                <a:solidFill>
                  <a:schemeClr val="tx2"/>
                </a:solidFill>
                <a:cs typeface="Calibri"/>
              </a:rPr>
              <a:t> </a:t>
            </a:r>
            <a:r>
              <a:rPr lang="el-GR" spc="-10" dirty="0">
                <a:solidFill>
                  <a:schemeClr val="tx2"/>
                </a:solidFill>
                <a:cs typeface="Calibri"/>
              </a:rPr>
              <a:t>ενεργού</a:t>
            </a:r>
            <a:r>
              <a:rPr lang="el-GR" spc="30" dirty="0">
                <a:solidFill>
                  <a:schemeClr val="tx2"/>
                </a:solidFill>
                <a:cs typeface="Calibri"/>
              </a:rPr>
              <a:t> </a:t>
            </a:r>
            <a:r>
              <a:rPr lang="el-GR" spc="-5" dirty="0">
                <a:solidFill>
                  <a:schemeClr val="tx2"/>
                </a:solidFill>
                <a:cs typeface="Calibri"/>
              </a:rPr>
              <a:t>συμμετοχής </a:t>
            </a:r>
            <a:r>
              <a:rPr lang="el-GR" spc="-10" dirty="0">
                <a:solidFill>
                  <a:schemeClr val="tx2"/>
                </a:solidFill>
                <a:cs typeface="Calibri"/>
              </a:rPr>
              <a:t>των</a:t>
            </a:r>
            <a:r>
              <a:rPr lang="el-GR" spc="25" dirty="0">
                <a:solidFill>
                  <a:schemeClr val="tx2"/>
                </a:solidFill>
                <a:cs typeface="Calibri"/>
              </a:rPr>
              <a:t> </a:t>
            </a:r>
            <a:r>
              <a:rPr lang="el-GR" spc="-10" dirty="0">
                <a:solidFill>
                  <a:schemeClr val="tx2"/>
                </a:solidFill>
                <a:cs typeface="Calibri"/>
              </a:rPr>
              <a:t>Ευρωπαίων</a:t>
            </a:r>
            <a:r>
              <a:rPr lang="el-GR" spc="30" dirty="0">
                <a:solidFill>
                  <a:schemeClr val="tx2"/>
                </a:solidFill>
                <a:cs typeface="Calibri"/>
              </a:rPr>
              <a:t> </a:t>
            </a:r>
            <a:r>
              <a:rPr lang="el-GR" spc="-15" dirty="0">
                <a:solidFill>
                  <a:schemeClr val="tx2"/>
                </a:solidFill>
                <a:cs typeface="Calibri"/>
              </a:rPr>
              <a:t>πολιτών</a:t>
            </a:r>
            <a:r>
              <a:rPr lang="el-GR" spc="25" dirty="0">
                <a:solidFill>
                  <a:schemeClr val="tx2"/>
                </a:solidFill>
                <a:cs typeface="Calibri"/>
              </a:rPr>
              <a:t> </a:t>
            </a:r>
            <a:r>
              <a:rPr lang="el-GR" dirty="0">
                <a:solidFill>
                  <a:schemeClr val="tx2"/>
                </a:solidFill>
                <a:cs typeface="Calibri"/>
              </a:rPr>
              <a:t>στα</a:t>
            </a:r>
            <a:r>
              <a:rPr lang="el-GR" spc="15" dirty="0">
                <a:solidFill>
                  <a:schemeClr val="tx2"/>
                </a:solidFill>
                <a:cs typeface="Calibri"/>
              </a:rPr>
              <a:t> </a:t>
            </a:r>
            <a:r>
              <a:rPr lang="el-GR" spc="-20" dirty="0">
                <a:solidFill>
                  <a:schemeClr val="tx2"/>
                </a:solidFill>
                <a:cs typeface="Calibri"/>
              </a:rPr>
              <a:t>κοινά</a:t>
            </a:r>
            <a:r>
              <a:rPr lang="el-GR" spc="10" dirty="0">
                <a:solidFill>
                  <a:schemeClr val="tx2"/>
                </a:solidFill>
                <a:cs typeface="Calibri"/>
              </a:rPr>
              <a:t> </a:t>
            </a:r>
            <a:r>
              <a:rPr lang="el-GR" spc="-25" dirty="0">
                <a:solidFill>
                  <a:schemeClr val="tx2"/>
                </a:solidFill>
                <a:cs typeface="Calibri"/>
              </a:rPr>
              <a:t>και </a:t>
            </a:r>
            <a:r>
              <a:rPr lang="el-GR" i="1" spc="-5" dirty="0">
                <a:solidFill>
                  <a:schemeClr val="tx2"/>
                </a:solidFill>
                <a:cs typeface="Calibri"/>
              </a:rPr>
              <a:t>αναγωγή</a:t>
            </a:r>
            <a:r>
              <a:rPr lang="el-GR" i="1" spc="-35" dirty="0">
                <a:solidFill>
                  <a:schemeClr val="tx2"/>
                </a:solidFill>
                <a:cs typeface="Calibri"/>
              </a:rPr>
              <a:t> </a:t>
            </a:r>
            <a:r>
              <a:rPr lang="el-GR" i="1" spc="-5" dirty="0">
                <a:solidFill>
                  <a:schemeClr val="tx2"/>
                </a:solidFill>
                <a:cs typeface="Calibri"/>
              </a:rPr>
              <a:t>της ευρωπαϊκής διάστασης</a:t>
            </a:r>
            <a:r>
              <a:rPr lang="el-GR" i="1" spc="-25" dirty="0">
                <a:solidFill>
                  <a:schemeClr val="tx2"/>
                </a:solidFill>
                <a:cs typeface="Calibri"/>
              </a:rPr>
              <a:t> </a:t>
            </a:r>
            <a:r>
              <a:rPr lang="el-GR" i="1" spc="5" dirty="0">
                <a:solidFill>
                  <a:schemeClr val="tx2"/>
                </a:solidFill>
                <a:cs typeface="Calibri"/>
              </a:rPr>
              <a:t>στο</a:t>
            </a:r>
            <a:r>
              <a:rPr lang="el-GR" i="1" spc="-15" dirty="0">
                <a:solidFill>
                  <a:schemeClr val="tx2"/>
                </a:solidFill>
                <a:cs typeface="Calibri"/>
              </a:rPr>
              <a:t> τοπικό</a:t>
            </a:r>
            <a:r>
              <a:rPr lang="el-GR" i="1" spc="10" dirty="0">
                <a:solidFill>
                  <a:schemeClr val="tx2"/>
                </a:solidFill>
                <a:cs typeface="Calibri"/>
              </a:rPr>
              <a:t> </a:t>
            </a:r>
            <a:r>
              <a:rPr lang="el-GR" i="1" spc="-5" dirty="0">
                <a:solidFill>
                  <a:schemeClr val="tx2"/>
                </a:solidFill>
                <a:cs typeface="Calibri"/>
              </a:rPr>
              <a:t>επίπεδο</a:t>
            </a:r>
            <a:endParaRPr lang="el-GR" dirty="0">
              <a:solidFill>
                <a:schemeClr val="tx2"/>
              </a:solidFill>
              <a:cs typeface="Calibri"/>
            </a:endParaRPr>
          </a:p>
          <a:p>
            <a:pPr marL="195580" indent="-182880" algn="just">
              <a:lnSpc>
                <a:spcPts val="1939"/>
              </a:lnSpc>
              <a:spcBef>
                <a:spcPts val="1390"/>
              </a:spcBef>
              <a:buClr>
                <a:srgbClr val="A4B592"/>
              </a:buClr>
              <a:buSzPct val="73684"/>
              <a:buFont typeface="Wingdings"/>
              <a:buChar char=""/>
              <a:tabLst>
                <a:tab pos="195580" algn="l"/>
              </a:tabLst>
            </a:pPr>
            <a:r>
              <a:rPr lang="el-GR" spc="-20" dirty="0">
                <a:solidFill>
                  <a:schemeClr val="tx2"/>
                </a:solidFill>
                <a:cs typeface="Calibri"/>
              </a:rPr>
              <a:t>Επίσης, ισχύουν και εδώ οι Βασικοί Στόχοι των Συμπράξεων Συνεργασίας, κατ’ αναλογία προς το εύρος και το μέγεθος του κάθε σχεδίου:</a:t>
            </a:r>
          </a:p>
          <a:p>
            <a:pPr marL="652780" marR="1019810" lvl="1" indent="-182880" algn="just">
              <a:lnSpc>
                <a:spcPct val="70000"/>
              </a:lnSpc>
              <a:spcBef>
                <a:spcPts val="1405"/>
              </a:spcBef>
              <a:buClr>
                <a:srgbClr val="A4B592"/>
              </a:buClr>
              <a:buSzPct val="78947"/>
              <a:buChar char="•"/>
              <a:tabLst>
                <a:tab pos="195580" algn="l"/>
              </a:tabLst>
            </a:pPr>
            <a:r>
              <a:rPr lang="el-GR" spc="-20" dirty="0">
                <a:solidFill>
                  <a:schemeClr val="tx2"/>
                </a:solidFill>
                <a:cs typeface="Calibri"/>
              </a:rPr>
              <a:t>Ενίσχυση της ποιότητας των εργασιών, δραστηριοτήτων και πρακτικών των συμμετεχόντων  οργανισμών</a:t>
            </a:r>
          </a:p>
          <a:p>
            <a:pPr marL="652780" lvl="1" indent="-182880" algn="just">
              <a:spcBef>
                <a:spcPts val="705"/>
              </a:spcBef>
              <a:buClr>
                <a:srgbClr val="A4B592"/>
              </a:buClr>
              <a:buSzPct val="78947"/>
              <a:buChar char="•"/>
              <a:tabLst>
                <a:tab pos="195580" algn="l"/>
              </a:tabLst>
            </a:pPr>
            <a:r>
              <a:rPr lang="el-GR" spc="-20" dirty="0">
                <a:solidFill>
                  <a:schemeClr val="tx2"/>
                </a:solidFill>
                <a:cs typeface="Calibri"/>
              </a:rPr>
              <a:t>Ενίσχυση της ικανότητας των οργανισμών για διακρατική/</a:t>
            </a:r>
            <a:r>
              <a:rPr lang="el-GR" spc="-20" dirty="0" err="1">
                <a:solidFill>
                  <a:schemeClr val="tx2"/>
                </a:solidFill>
                <a:cs typeface="Calibri"/>
              </a:rPr>
              <a:t>διατομεακή</a:t>
            </a:r>
            <a:r>
              <a:rPr lang="el-GR" spc="-20" dirty="0">
                <a:solidFill>
                  <a:schemeClr val="tx2"/>
                </a:solidFill>
                <a:cs typeface="Calibri"/>
              </a:rPr>
              <a:t> συνεργασία</a:t>
            </a:r>
          </a:p>
          <a:p>
            <a:pPr marL="652780" lvl="1" indent="-182880" algn="just">
              <a:spcBef>
                <a:spcPts val="720"/>
              </a:spcBef>
              <a:buClr>
                <a:srgbClr val="A4B592"/>
              </a:buClr>
              <a:buSzPct val="78947"/>
              <a:buChar char="•"/>
              <a:tabLst>
                <a:tab pos="195580" algn="l"/>
              </a:tabLst>
            </a:pPr>
            <a:r>
              <a:rPr lang="el-GR" spc="-20" dirty="0">
                <a:solidFill>
                  <a:schemeClr val="tx2"/>
                </a:solidFill>
                <a:cs typeface="Calibri"/>
              </a:rPr>
              <a:t>Κάλυψη κοινών αναγκών/επίτευξη προτεραιοτήτων στους τομείς της Εκπαίδευσης και Κατάρτισης</a:t>
            </a:r>
          </a:p>
          <a:p>
            <a:pPr marL="652780" lvl="1" indent="-182880" algn="just">
              <a:spcBef>
                <a:spcPts val="725"/>
              </a:spcBef>
              <a:buClr>
                <a:srgbClr val="A4B592"/>
              </a:buClr>
              <a:buSzPct val="78947"/>
              <a:buChar char="•"/>
              <a:tabLst>
                <a:tab pos="195580" algn="l"/>
              </a:tabLst>
            </a:pPr>
            <a:r>
              <a:rPr lang="el-GR" spc="-20" dirty="0">
                <a:solidFill>
                  <a:schemeClr val="tx2"/>
                </a:solidFill>
                <a:cs typeface="Calibri"/>
              </a:rPr>
              <a:t>Ενεργοποίηση μετασχηματισμού και αλλαγής (σε επίπεδο ατόμου/οργανισμού/τομέα)</a:t>
            </a:r>
            <a:endParaRPr lang="el-GR" dirty="0">
              <a:solidFill>
                <a:schemeClr val="tx2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E234038-A5BA-452B-86FB-DC4C85E38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5" y="122383"/>
            <a:ext cx="1774090" cy="43895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DAC1D6D-2F10-4E88-B799-3E0A654C2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89" y="6377940"/>
            <a:ext cx="1213209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87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- Εικόνα" descr="iky.png">
            <a:extLst>
              <a:ext uri="{FF2B5EF4-FFF2-40B4-BE49-F238E27FC236}">
                <a16:creationId xmlns:a16="http://schemas.microsoft.com/office/drawing/2014/main" id="{CE8EE33E-4474-4CA9-B6E2-C9E6A1BD474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01921" y="0"/>
            <a:ext cx="1190079" cy="1110045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8312EE37-F87D-4F5C-800E-7E0B4B025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378" y="553988"/>
            <a:ext cx="10515600" cy="284480"/>
          </a:xfrm>
        </p:spPr>
        <p:txBody>
          <a:bodyPr>
            <a:noAutofit/>
          </a:bodyPr>
          <a:lstStyle/>
          <a:p>
            <a:pPr algn="ctr"/>
            <a:r>
              <a:rPr lang="el-GR" spc="3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Κριτήρια </a:t>
            </a:r>
            <a:r>
              <a:rPr lang="el-GR" spc="3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Επιλεξιμότητας</a:t>
            </a:r>
            <a:r>
              <a:rPr lang="el-GR" spc="3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(1/3)</a:t>
            </a:r>
            <a:endParaRPr lang="en-US" spc="3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Θέση περιεχομένου 4">
            <a:extLst>
              <a:ext uri="{FF2B5EF4-FFF2-40B4-BE49-F238E27FC236}">
                <a16:creationId xmlns:a16="http://schemas.microsoft.com/office/drawing/2014/main" id="{233C62EE-0005-488E-8FF9-B7A79E5009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98271"/>
              </p:ext>
            </p:extLst>
          </p:nvPr>
        </p:nvGraphicFramePr>
        <p:xfrm>
          <a:off x="571500" y="1277418"/>
          <a:ext cx="11049000" cy="5115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F0F8285-3E78-499C-90B9-00111664A0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115038"/>
            <a:ext cx="1774090" cy="43895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3CA0C09-33B5-4646-8260-97E2C0182C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541" y="6583066"/>
            <a:ext cx="1213209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51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- Εικόνα" descr="iky.png">
            <a:extLst>
              <a:ext uri="{FF2B5EF4-FFF2-40B4-BE49-F238E27FC236}">
                <a16:creationId xmlns:a16="http://schemas.microsoft.com/office/drawing/2014/main" id="{CE8EE33E-4474-4CA9-B6E2-C9E6A1BD474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01921" y="0"/>
            <a:ext cx="1190079" cy="1110045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8312EE37-F87D-4F5C-800E-7E0B4B025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5361"/>
            <a:ext cx="10515600" cy="314959"/>
          </a:xfrm>
        </p:spPr>
        <p:txBody>
          <a:bodyPr>
            <a:noAutofit/>
          </a:bodyPr>
          <a:lstStyle/>
          <a:p>
            <a:pPr algn="ctr"/>
            <a:r>
              <a:rPr lang="el-GR" spc="3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Κριτήρια </a:t>
            </a:r>
            <a:r>
              <a:rPr lang="el-GR" spc="3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Επιλεξιμότητας</a:t>
            </a:r>
            <a:r>
              <a:rPr lang="el-GR" spc="3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(2/3)</a:t>
            </a:r>
            <a:endParaRPr lang="en-US" spc="3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Θέση περιεχομένου 4">
            <a:extLst>
              <a:ext uri="{FF2B5EF4-FFF2-40B4-BE49-F238E27FC236}">
                <a16:creationId xmlns:a16="http://schemas.microsoft.com/office/drawing/2014/main" id="{233C62EE-0005-488E-8FF9-B7A79E5009A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454DD5E-47A8-4181-BC7D-1A61696F98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36" y="461562"/>
            <a:ext cx="1774090" cy="43895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40496D0-0E60-4F4D-9F59-DB069708E9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595" y="6593385"/>
            <a:ext cx="1213209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5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- Εικόνα" descr="iky.png">
            <a:extLst>
              <a:ext uri="{FF2B5EF4-FFF2-40B4-BE49-F238E27FC236}">
                <a16:creationId xmlns:a16="http://schemas.microsoft.com/office/drawing/2014/main" id="{CE8EE33E-4474-4CA9-B6E2-C9E6A1BD474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01921" y="0"/>
            <a:ext cx="1190079" cy="1110045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8312EE37-F87D-4F5C-800E-7E0B4B025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5361"/>
            <a:ext cx="10515600" cy="314959"/>
          </a:xfrm>
        </p:spPr>
        <p:txBody>
          <a:bodyPr>
            <a:noAutofit/>
          </a:bodyPr>
          <a:lstStyle/>
          <a:p>
            <a:pPr algn="ctr"/>
            <a:r>
              <a:rPr lang="el-GR" spc="3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Κριτήρια Επιλεξιμότητας (3/3)</a:t>
            </a:r>
            <a:endParaRPr lang="en-US" spc="3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Θέση περιεχομένου 4">
            <a:extLst>
              <a:ext uri="{FF2B5EF4-FFF2-40B4-BE49-F238E27FC236}">
                <a16:creationId xmlns:a16="http://schemas.microsoft.com/office/drawing/2014/main" id="{233C62EE-0005-488E-8FF9-B7A79E5009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17543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918E55A-55F4-4B6D-86CA-6C0C530B20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84" y="220581"/>
            <a:ext cx="1774090" cy="43895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1B820DF-BD3B-473F-BBAC-12983E2B7A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6518536"/>
            <a:ext cx="1213209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48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- Εικόνα" descr="iky.png">
            <a:extLst>
              <a:ext uri="{FF2B5EF4-FFF2-40B4-BE49-F238E27FC236}">
                <a16:creationId xmlns:a16="http://schemas.microsoft.com/office/drawing/2014/main" id="{CE8EE33E-4474-4CA9-B6E2-C9E6A1BD474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01921" y="0"/>
            <a:ext cx="1190079" cy="1110045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3C0CD956-FCC9-4BFF-90B3-71C7BCCA4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440"/>
            <a:ext cx="10515600" cy="837248"/>
          </a:xfrm>
        </p:spPr>
        <p:txBody>
          <a:bodyPr/>
          <a:lstStyle/>
          <a:p>
            <a:pPr algn="ctr"/>
            <a:r>
              <a:rPr lang="el-GR" sz="4000" b="1" dirty="0">
                <a:solidFill>
                  <a:schemeClr val="accent2"/>
                </a:solidFill>
              </a:rPr>
              <a:t>Οργάνωση</a:t>
            </a:r>
            <a:r>
              <a:rPr lang="el-GR" b="1" dirty="0"/>
              <a:t> </a:t>
            </a:r>
            <a:r>
              <a:rPr lang="el-GR" sz="4000" b="1" dirty="0">
                <a:solidFill>
                  <a:schemeClr val="accent2"/>
                </a:solidFill>
              </a:rPr>
              <a:t>Σχεδίου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graphicFrame>
        <p:nvGraphicFramePr>
          <p:cNvPr id="5" name="Θέση περιεχομένου 4">
            <a:extLst>
              <a:ext uri="{FF2B5EF4-FFF2-40B4-BE49-F238E27FC236}">
                <a16:creationId xmlns:a16="http://schemas.microsoft.com/office/drawing/2014/main" id="{3EE325DA-8D91-47A5-9278-125DB7B9A98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751840" y="1825625"/>
          <a:ext cx="1060196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62523F7-DDE0-4C90-B999-7BA8CA3A56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84" y="127547"/>
            <a:ext cx="1774090" cy="43895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11217385-60AB-4464-BE0E-5A85903D13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6474400"/>
            <a:ext cx="1213209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75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655D0E1-F526-40A7-8854-2A1D26FEC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326142E-0983-401D-AD67-0748C9BCF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9388" y="136525"/>
            <a:ext cx="1188823" cy="1109568"/>
          </a:xfrm>
          <a:prstGeom prst="rect">
            <a:avLst/>
          </a:prstGeom>
        </p:spPr>
      </p:pic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B08B7822-1185-4D02-AF65-AF3094546493}"/>
              </a:ext>
            </a:extLst>
          </p:cNvPr>
          <p:cNvSpPr/>
          <p:nvPr/>
        </p:nvSpPr>
        <p:spPr>
          <a:xfrm>
            <a:off x="1001982" y="2329934"/>
            <a:ext cx="991703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rgbClr val="002060"/>
                </a:solidFill>
              </a:rPr>
              <a:t>Ένταξη και πολυμορφία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500" dirty="0">
                <a:solidFill>
                  <a:srgbClr val="002060"/>
                </a:solidFill>
              </a:rPr>
              <a:t>(</a:t>
            </a:r>
            <a:r>
              <a:rPr lang="el-GR" sz="2800" dirty="0">
                <a:solidFill>
                  <a:srgbClr val="002060"/>
                </a:solidFill>
              </a:rPr>
              <a:t>δ</a:t>
            </a:r>
            <a:r>
              <a:rPr lang="en-US" sz="2800" dirty="0">
                <a:solidFill>
                  <a:srgbClr val="002060"/>
                </a:solidFill>
              </a:rPr>
              <a:t>ια</a:t>
            </a:r>
            <a:r>
              <a:rPr lang="en-US" sz="2800" dirty="0" err="1">
                <a:solidFill>
                  <a:srgbClr val="002060"/>
                </a:solidFill>
              </a:rPr>
              <a:t>φορετικά</a:t>
            </a:r>
            <a:r>
              <a:rPr lang="en-US" sz="2800" dirty="0">
                <a:solidFill>
                  <a:srgbClr val="002060"/>
                </a:solidFill>
              </a:rPr>
              <a:t> υπόβα</a:t>
            </a:r>
            <a:r>
              <a:rPr lang="en-US" sz="2800" dirty="0" err="1">
                <a:solidFill>
                  <a:srgbClr val="002060"/>
                </a:solidFill>
              </a:rPr>
              <a:t>θρ</a:t>
            </a:r>
            <a:r>
              <a:rPr lang="en-US" sz="2800" dirty="0">
                <a:solidFill>
                  <a:srgbClr val="002060"/>
                </a:solidFill>
              </a:rPr>
              <a:t>α, </a:t>
            </a:r>
            <a:r>
              <a:rPr lang="el-GR" sz="2800" dirty="0">
                <a:solidFill>
                  <a:srgbClr val="002060"/>
                </a:solidFill>
              </a:rPr>
              <a:t>ά</a:t>
            </a:r>
            <a:r>
              <a:rPr lang="en-US" sz="2800" dirty="0" err="1">
                <a:solidFill>
                  <a:srgbClr val="002060"/>
                </a:solidFill>
              </a:rPr>
              <a:t>τομ</a:t>
            </a:r>
            <a:r>
              <a:rPr lang="en-US" sz="2800" dirty="0">
                <a:solidFill>
                  <a:srgbClr val="002060"/>
                </a:solidFill>
              </a:rPr>
              <a:t>α με λιγότερες ευκαιρίες</a:t>
            </a:r>
            <a:endParaRPr lang="el-GR" sz="2800" dirty="0">
              <a:solidFill>
                <a:srgbClr val="002060"/>
              </a:solidFill>
            </a:endParaRPr>
          </a:p>
          <a:p>
            <a:pPr algn="just"/>
            <a:endParaRPr lang="en-US" sz="25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rgbClr val="002060"/>
                </a:solidFill>
              </a:rPr>
              <a:t>Περιβαλλοντική βιωσιμότητα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500" dirty="0">
                <a:solidFill>
                  <a:srgbClr val="002060"/>
                </a:solidFill>
              </a:rPr>
              <a:t>(</a:t>
            </a:r>
            <a:r>
              <a:rPr lang="el-GR" sz="2800" dirty="0">
                <a:solidFill>
                  <a:srgbClr val="002060"/>
                </a:solidFill>
              </a:rPr>
              <a:t>π</a:t>
            </a:r>
            <a:r>
              <a:rPr lang="en-US" sz="2800" dirty="0" err="1">
                <a:solidFill>
                  <a:srgbClr val="002060"/>
                </a:solidFill>
              </a:rPr>
              <a:t>ράσινες</a:t>
            </a:r>
            <a:r>
              <a:rPr lang="en-US" sz="2800" dirty="0">
                <a:solidFill>
                  <a:srgbClr val="002060"/>
                </a:solidFill>
              </a:rPr>
              <a:t> πρα</a:t>
            </a:r>
            <a:r>
              <a:rPr lang="en-US" sz="2800" dirty="0" err="1">
                <a:solidFill>
                  <a:srgbClr val="002060"/>
                </a:solidFill>
              </a:rPr>
              <a:t>κτικές</a:t>
            </a:r>
            <a:r>
              <a:rPr lang="en-US" sz="2800" dirty="0">
                <a:solidFill>
                  <a:srgbClr val="002060"/>
                </a:solidFill>
              </a:rPr>
              <a:t>)</a:t>
            </a:r>
            <a:endParaRPr lang="el-GR" sz="28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rgbClr val="002060"/>
                </a:solidFill>
              </a:rPr>
              <a:t>Ψηφιακή διάσταση (</a:t>
            </a:r>
            <a:r>
              <a:rPr lang="en-US" sz="2800" dirty="0" err="1">
                <a:solidFill>
                  <a:srgbClr val="002060"/>
                </a:solidFill>
              </a:rPr>
              <a:t>Εικονικές</a:t>
            </a:r>
            <a:r>
              <a:rPr lang="en-US" sz="2800" dirty="0">
                <a:solidFill>
                  <a:srgbClr val="002060"/>
                </a:solidFill>
              </a:rPr>
              <a:t> και </a:t>
            </a:r>
            <a:r>
              <a:rPr lang="en-US" sz="2800" dirty="0" err="1">
                <a:solidFill>
                  <a:srgbClr val="002060"/>
                </a:solidFill>
              </a:rPr>
              <a:t>μικτές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ευκ</a:t>
            </a:r>
            <a:r>
              <a:rPr lang="en-US" sz="2800" dirty="0">
                <a:solidFill>
                  <a:srgbClr val="002060"/>
                </a:solidFill>
              </a:rPr>
              <a:t>αιρίες μάθησης</a:t>
            </a:r>
            <a:r>
              <a:rPr lang="el-GR" sz="2800" dirty="0">
                <a:solidFill>
                  <a:srgbClr val="002060"/>
                </a:solidFill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rgbClr val="002060"/>
                </a:solidFill>
              </a:rPr>
              <a:t>Συμμετοχή στον δημοκρατικό βίο και στα κοινά (κοινωνική συμμετοχή και συμμετοχή στα κοινά)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166BFEF7-DFBF-45FE-988F-14AAB261A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6743"/>
            <a:ext cx="1774090" cy="43895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00E175B9-5A7C-43BE-B4DC-40632A6D7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377" y="6462374"/>
            <a:ext cx="1213209" cy="237765"/>
          </a:xfrm>
          <a:prstGeom prst="rect">
            <a:avLst/>
          </a:prstGeom>
        </p:spPr>
      </p:pic>
      <p:sp>
        <p:nvSpPr>
          <p:cNvPr id="8" name="Τίτλος 1">
            <a:extLst>
              <a:ext uri="{FF2B5EF4-FFF2-40B4-BE49-F238E27FC236}">
                <a16:creationId xmlns:a16="http://schemas.microsoft.com/office/drawing/2014/main" id="{7EA736E3-1E85-4146-BDF7-5AF0D7376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440"/>
            <a:ext cx="10515600" cy="615553"/>
          </a:xfrm>
        </p:spPr>
        <p:txBody>
          <a:bodyPr/>
          <a:lstStyle/>
          <a:p>
            <a:pPr algn="ctr"/>
            <a:r>
              <a:rPr lang="el-GR" sz="4000" b="1" dirty="0">
                <a:solidFill>
                  <a:schemeClr val="accent2"/>
                </a:solidFill>
              </a:rPr>
              <a:t>Οριζόντιες προτεραιότητες</a:t>
            </a:r>
            <a:endParaRPr lang="en-US" sz="4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586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- Εικόνα" descr="iky.png">
            <a:extLst>
              <a:ext uri="{FF2B5EF4-FFF2-40B4-BE49-F238E27FC236}">
                <a16:creationId xmlns:a16="http://schemas.microsoft.com/office/drawing/2014/main" id="{CE8EE33E-4474-4CA9-B6E2-C9E6A1BD474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01921" y="0"/>
            <a:ext cx="1190079" cy="1110045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C7837EC3-5955-406E-A7BA-9602F761D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5360"/>
            <a:ext cx="10515600" cy="615553"/>
          </a:xfrm>
        </p:spPr>
        <p:txBody>
          <a:bodyPr/>
          <a:lstStyle/>
          <a:p>
            <a:pPr algn="ctr"/>
            <a:r>
              <a:rPr lang="el-GR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Κριτήρια</a:t>
            </a:r>
            <a:r>
              <a:rPr lang="el-GR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Αξιολόγησης</a:t>
            </a:r>
            <a:endParaRPr lang="en-US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Θέση περιεχομένου 4">
            <a:extLst>
              <a:ext uri="{FF2B5EF4-FFF2-40B4-BE49-F238E27FC236}">
                <a16:creationId xmlns:a16="http://schemas.microsoft.com/office/drawing/2014/main" id="{5686271F-F6EA-4151-A16C-751D64572A1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D55C514-961D-49D7-BD7A-74669D15EF85}"/>
              </a:ext>
            </a:extLst>
          </p:cNvPr>
          <p:cNvSpPr txBox="1"/>
          <p:nvPr/>
        </p:nvSpPr>
        <p:spPr>
          <a:xfrm>
            <a:off x="2346362" y="6311900"/>
            <a:ext cx="773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*Τουλάχιστον 60 μονάδες και το ήμισυ της βαθμολογίας του κάθε κριτηρίου.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12F60F-33A9-4D4B-B4FC-87B2BB4D561E}"/>
              </a:ext>
            </a:extLst>
          </p:cNvPr>
          <p:cNvSpPr txBox="1"/>
          <p:nvPr/>
        </p:nvSpPr>
        <p:spPr>
          <a:xfrm>
            <a:off x="120073" y="2391190"/>
            <a:ext cx="24845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Στόχοι και προτεραιότητες,</a:t>
            </a:r>
          </a:p>
          <a:p>
            <a:r>
              <a:rPr lang="el-GR" sz="1600" dirty="0">
                <a:solidFill>
                  <a:schemeClr val="tx2"/>
                </a:solidFill>
              </a:rPr>
              <a:t>Σεβασμός και προώθηση των κοινών αξιών της ΕΕ</a:t>
            </a:r>
            <a:r>
              <a:rPr lang="el-GR" sz="1600" dirty="0"/>
              <a:t>,</a:t>
            </a:r>
          </a:p>
          <a:p>
            <a:r>
              <a:rPr lang="el-GR" sz="1600" dirty="0"/>
              <a:t>Προφίλ, πείρα, δραστηριότητες</a:t>
            </a:r>
          </a:p>
          <a:p>
            <a:r>
              <a:rPr lang="el-GR" sz="1600" dirty="0"/>
              <a:t>Προστιθέμενη αξία</a:t>
            </a:r>
          </a:p>
          <a:p>
            <a:endParaRPr lang="el-GR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409E85-6AFD-4ECF-A00A-EF629648FAC6}"/>
              </a:ext>
            </a:extLst>
          </p:cNvPr>
          <p:cNvSpPr txBox="1"/>
          <p:nvPr/>
        </p:nvSpPr>
        <p:spPr>
          <a:xfrm>
            <a:off x="9633852" y="2391190"/>
            <a:ext cx="24845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Στόχοι </a:t>
            </a:r>
            <a:r>
              <a:rPr lang="en-US" sz="1600" dirty="0"/>
              <a:t>- </a:t>
            </a:r>
            <a:r>
              <a:rPr lang="el-GR" sz="1600" dirty="0"/>
              <a:t>Δραστηριότητες</a:t>
            </a:r>
          </a:p>
          <a:p>
            <a:r>
              <a:rPr lang="el-GR" sz="1600" dirty="0"/>
              <a:t>Μεθοδολογία</a:t>
            </a:r>
          </a:p>
          <a:p>
            <a:r>
              <a:rPr lang="el-GR" sz="1600" dirty="0"/>
              <a:t>Ψηφιακά εργαλεία</a:t>
            </a:r>
          </a:p>
          <a:p>
            <a:r>
              <a:rPr lang="el-GR" sz="1600" dirty="0"/>
              <a:t>Πράσινες πρακτικές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E7024D-3B03-4F9F-8051-6968C445F6DE}"/>
              </a:ext>
            </a:extLst>
          </p:cNvPr>
          <p:cNvSpPr txBox="1"/>
          <p:nvPr/>
        </p:nvSpPr>
        <p:spPr>
          <a:xfrm>
            <a:off x="120073" y="4729490"/>
            <a:ext cx="24845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Κατάλληλο μίγμα </a:t>
            </a:r>
            <a:r>
              <a:rPr lang="el-GR" sz="1600" dirty="0" err="1"/>
              <a:t>συμμετ</a:t>
            </a:r>
            <a:r>
              <a:rPr lang="el-GR" sz="1600" dirty="0"/>
              <a:t>. </a:t>
            </a:r>
          </a:p>
          <a:p>
            <a:r>
              <a:rPr lang="el-GR" sz="1600" dirty="0"/>
              <a:t>Κατανομή καθηκόντων</a:t>
            </a:r>
          </a:p>
          <a:p>
            <a:r>
              <a:rPr lang="el-GR" sz="1600" dirty="0"/>
              <a:t>Νεοεισερχόμενοι και λιγότερο έμπειροι </a:t>
            </a:r>
          </a:p>
          <a:p>
            <a:r>
              <a:rPr lang="el-GR" sz="1600" dirty="0"/>
              <a:t>οργανισμοί στη δράση</a:t>
            </a:r>
          </a:p>
          <a:p>
            <a:r>
              <a:rPr lang="el-GR" sz="1600" dirty="0"/>
              <a:t>Μηχανισμοί συντονισμού και επικοινωνίας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A33946-62F6-43A1-ABFD-C3ABEB72B48D}"/>
              </a:ext>
            </a:extLst>
          </p:cNvPr>
          <p:cNvSpPr txBox="1"/>
          <p:nvPr/>
        </p:nvSpPr>
        <p:spPr>
          <a:xfrm>
            <a:off x="9633852" y="4606380"/>
            <a:ext cx="2484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Ενσωμάτωση αποτελεσμάτων</a:t>
            </a:r>
          </a:p>
          <a:p>
            <a:r>
              <a:rPr lang="el-GR" sz="1600" dirty="0"/>
              <a:t>Θετικός αντίκτυπος</a:t>
            </a:r>
          </a:p>
          <a:p>
            <a:r>
              <a:rPr lang="el-GR" sz="1600" dirty="0"/>
              <a:t>Αξιολόγηση-κοινοποίηση των αποτελεσμάτων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9B4E29DC-F38C-48CD-9506-B86F19BB67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12628"/>
            <a:ext cx="1774090" cy="438950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33A9E763-50DE-47BA-A007-0D30239768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881" y="6620235"/>
            <a:ext cx="1213209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47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- Εικόνα" descr="iky.png">
            <a:extLst>
              <a:ext uri="{FF2B5EF4-FFF2-40B4-BE49-F238E27FC236}">
                <a16:creationId xmlns:a16="http://schemas.microsoft.com/office/drawing/2014/main" id="{CE8EE33E-4474-4CA9-B6E2-C9E6A1BD474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01921" y="0"/>
            <a:ext cx="1190079" cy="1110045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E361DB6-3C14-49D1-8E85-8C6489B6C6DF}"/>
              </a:ext>
            </a:extLst>
          </p:cNvPr>
          <p:cNvSpPr/>
          <p:nvPr/>
        </p:nvSpPr>
        <p:spPr>
          <a:xfrm>
            <a:off x="843280" y="1859340"/>
            <a:ext cx="10505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400" b="1" spc="3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/>
            <a:r>
              <a:rPr lang="el-GR" sz="2000" dirty="0">
                <a:latin typeface="Calibri" panose="020F0502020204030204" pitchFamily="34" charset="0"/>
              </a:rPr>
              <a:t>Οι αιτούντες επιλέγουν μεταξύ των 2 προκαθορισμένων ποσών αναλόγως των δραστηριοτήτων που επιθυμούν να υλοποιήσουν και των αποτελεσμάτων που επιθυμούν να επιτύχουν:</a:t>
            </a:r>
            <a:endParaRPr lang="en-US" sz="2000" dirty="0">
              <a:latin typeface="Calibri" panose="020F0502020204030204" pitchFamily="34" charset="0"/>
            </a:endParaRPr>
          </a:p>
          <a:p>
            <a:pPr algn="just"/>
            <a:endParaRPr lang="el-GR" dirty="0">
              <a:latin typeface="Calibri" panose="020F0502020204030204" pitchFamily="34" charset="0"/>
            </a:endParaRPr>
          </a:p>
          <a:p>
            <a:pPr algn="ctr"/>
            <a:r>
              <a:rPr lang="el-GR" sz="2000" b="1" dirty="0">
                <a:solidFill>
                  <a:schemeClr val="accent2">
                    <a:lumMod val="75000"/>
                  </a:schemeClr>
                </a:solidFill>
                <a:latin typeface="Calibri-Bold"/>
              </a:rPr>
              <a:t>Ενιαία κατ’ </a:t>
            </a:r>
            <a:r>
              <a:rPr lang="el-GR" sz="2000" b="1" dirty="0" err="1">
                <a:solidFill>
                  <a:schemeClr val="accent2">
                    <a:lumMod val="75000"/>
                  </a:schemeClr>
                </a:solidFill>
                <a:latin typeface="Calibri-Bold"/>
              </a:rPr>
              <a:t>αποκοπήν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  <a:latin typeface="Calibri-Bold"/>
              </a:rPr>
              <a:t> ποσά</a:t>
            </a:r>
          </a:p>
          <a:p>
            <a:pPr algn="ctr"/>
            <a:endParaRPr lang="el-GR" b="1" dirty="0">
              <a:solidFill>
                <a:schemeClr val="accent2">
                  <a:lumMod val="75000"/>
                </a:schemeClr>
              </a:solidFill>
              <a:latin typeface="Calibri-Bold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68841B-50FB-4A2A-9EF9-2945C001107D}"/>
              </a:ext>
            </a:extLst>
          </p:cNvPr>
          <p:cNvSpPr txBox="1">
            <a:spLocks/>
          </p:cNvSpPr>
          <p:nvPr/>
        </p:nvSpPr>
        <p:spPr>
          <a:xfrm>
            <a:off x="838200" y="1009650"/>
            <a:ext cx="10515600" cy="68103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l-G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</a:t>
            </a:r>
            <a:r>
              <a:rPr lang="el-G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</a:t>
            </a:r>
            <a:r>
              <a:rPr lang="el-G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ς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</a:t>
            </a:r>
            <a:r>
              <a:rPr lang="el-G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</a:t>
            </a:r>
            <a:r>
              <a:rPr lang="el-G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</a:t>
            </a:r>
            <a:r>
              <a:rPr lang="el-G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el-G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</a:t>
            </a:r>
            <a:r>
              <a:rPr lang="el-G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</a:t>
            </a:r>
            <a:r>
              <a:rPr lang="el-G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ς</a:t>
            </a:r>
          </a:p>
        </p:txBody>
      </p:sp>
      <p:sp>
        <p:nvSpPr>
          <p:cNvPr id="8" name="Βέλος: Κάτω 7">
            <a:extLst>
              <a:ext uri="{FF2B5EF4-FFF2-40B4-BE49-F238E27FC236}">
                <a16:creationId xmlns:a16="http://schemas.microsoft.com/office/drawing/2014/main" id="{AB5808A3-5B77-4345-A323-529F9C3765B2}"/>
              </a:ext>
            </a:extLst>
          </p:cNvPr>
          <p:cNvSpPr/>
          <p:nvPr/>
        </p:nvSpPr>
        <p:spPr>
          <a:xfrm rot="2296501">
            <a:off x="5538991" y="3507139"/>
            <a:ext cx="394447" cy="92896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Βέλος: Κάτω 8">
            <a:extLst>
              <a:ext uri="{FF2B5EF4-FFF2-40B4-BE49-F238E27FC236}">
                <a16:creationId xmlns:a16="http://schemas.microsoft.com/office/drawing/2014/main" id="{2FEA6D1C-3813-4069-8AED-5682AF217F15}"/>
              </a:ext>
            </a:extLst>
          </p:cNvPr>
          <p:cNvSpPr/>
          <p:nvPr/>
        </p:nvSpPr>
        <p:spPr>
          <a:xfrm rot="19660325">
            <a:off x="6220309" y="3522802"/>
            <a:ext cx="394447" cy="92896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1E0A42-3574-4A7E-AB3A-E8391DA391C3}"/>
              </a:ext>
            </a:extLst>
          </p:cNvPr>
          <p:cNvSpPr txBox="1"/>
          <p:nvPr/>
        </p:nvSpPr>
        <p:spPr>
          <a:xfrm>
            <a:off x="4437522" y="4545568"/>
            <a:ext cx="1434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30.000 €</a:t>
            </a:r>
            <a:endParaRPr lang="el-G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78D8C7-0605-410F-97EE-673946898BB9}"/>
              </a:ext>
            </a:extLst>
          </p:cNvPr>
          <p:cNvSpPr txBox="1"/>
          <p:nvPr/>
        </p:nvSpPr>
        <p:spPr>
          <a:xfrm>
            <a:off x="6604599" y="4545568"/>
            <a:ext cx="1434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60.000 €</a:t>
            </a:r>
            <a:endParaRPr lang="el-G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A9C460-ED92-478D-9ECC-AA7C1730AD29}"/>
              </a:ext>
            </a:extLst>
          </p:cNvPr>
          <p:cNvSpPr txBox="1"/>
          <p:nvPr/>
        </p:nvSpPr>
        <p:spPr>
          <a:xfrm>
            <a:off x="5932221" y="4607123"/>
            <a:ext cx="448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ή</a:t>
            </a:r>
            <a:endParaRPr lang="el-G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2963" y="5364305"/>
            <a:ext cx="10506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Οι αιτούντες πρέπει να επιλέξουν το ποσό που </a:t>
            </a:r>
            <a:r>
              <a:rPr lang="el-GR" u="sng" dirty="0"/>
              <a:t>ταιριάζει καλύτερα στις ανάγκες τους</a:t>
            </a:r>
            <a:r>
              <a:rPr lang="el-GR" dirty="0"/>
              <a:t>, διασφαλίζοντας παράλληλα την αποδοτική χρήση των κονδυλίων και την τήρηση της αρχής της συγχρηματοδότησης (δηλαδή οι προϋπολογισμοί των σχεδίων αναμένεται να συμπληρωθούν </a:t>
            </a:r>
            <a:r>
              <a:rPr lang="en-US" dirty="0"/>
              <a:t>κ</a:t>
            </a:r>
            <a:r>
              <a:rPr lang="el-GR" dirty="0"/>
              <a:t>α</a:t>
            </a:r>
            <a:r>
              <a:rPr lang="en-US" dirty="0"/>
              <a:t>ι </a:t>
            </a:r>
            <a:r>
              <a:rPr lang="el-GR" dirty="0"/>
              <a:t>με άλλες πηγές χρηματοδότησης)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72F3-0D51-4D83-A10D-06A3D557BBC0}" type="slidenum">
              <a:rPr lang="en-US" smtClean="0"/>
              <a:t>17</a:t>
            </a:fld>
            <a:endParaRPr lang="en-US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0D0D5B3D-3009-4D67-A5DF-58069B417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892"/>
            <a:ext cx="1774090" cy="438950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D65E500B-4AAC-4607-ACD0-E88BBAD06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40" y="6549390"/>
            <a:ext cx="1213209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97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884933" y="3346450"/>
            <a:ext cx="1189355" cy="108839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2384" marR="22225" indent="55880">
              <a:lnSpc>
                <a:spcPts val="1860"/>
              </a:lnSpc>
              <a:spcBef>
                <a:spcPts val="315"/>
              </a:spcBef>
            </a:pP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Συμπράξεις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 Συνε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ρ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γ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σ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ί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ας</a:t>
            </a:r>
            <a:endParaRPr sz="1700" dirty="0">
              <a:latin typeface="Calibri"/>
              <a:cs typeface="Calibri"/>
            </a:endParaRPr>
          </a:p>
          <a:p>
            <a:pPr marL="12700" marR="5080" indent="4445">
              <a:lnSpc>
                <a:spcPts val="1870"/>
              </a:lnSpc>
              <a:spcBef>
                <a:spcPts val="725"/>
              </a:spcBef>
            </a:pP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(C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sz="17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n  </a:t>
            </a:r>
            <a:r>
              <a:rPr sz="1700" spc="-4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ips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10" name="Θέση αριθμού διαφάνειας 9">
            <a:extLst>
              <a:ext uri="{FF2B5EF4-FFF2-40B4-BE49-F238E27FC236}">
                <a16:creationId xmlns:a16="http://schemas.microsoft.com/office/drawing/2014/main" id="{7A378229-3DDA-4650-955F-151D6CC604F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18</a:t>
            </a:fld>
            <a:endParaRPr lang="el-GR"/>
          </a:p>
        </p:txBody>
      </p:sp>
      <p:sp>
        <p:nvSpPr>
          <p:cNvPr id="12" name="Τίτλος 11">
            <a:extLst>
              <a:ext uri="{FF2B5EF4-FFF2-40B4-BE49-F238E27FC236}">
                <a16:creationId xmlns:a16="http://schemas.microsoft.com/office/drawing/2014/main" id="{24D56C69-839A-4E60-B6EF-658A67F57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77A101D1-1592-4129-AB7C-C3D2080E3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7100" y="68191"/>
            <a:ext cx="990600" cy="888476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B69977D9-726D-43DC-A75D-A7B258CB5ED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8" t="17374" r="1298" b="13107"/>
          <a:stretch/>
        </p:blipFill>
        <p:spPr bwMode="auto">
          <a:xfrm>
            <a:off x="110807" y="153613"/>
            <a:ext cx="1772285" cy="441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05778F93-6351-41E7-BB53-2139731CF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6668"/>
            <a:ext cx="12192000" cy="5059544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A2E81605-CD3A-40E6-B1A3-B326B90ACB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394" y="6430507"/>
            <a:ext cx="1213209" cy="23776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736134B-3757-46D7-AAB4-7703C642F79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19</a:t>
            </a:fld>
            <a:endParaRPr lang="el-GR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FF0E8752-6E41-4AE3-A148-581D55048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8772" y="102472"/>
            <a:ext cx="987638" cy="890093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6A9854F1-A8D4-4B03-86B6-28F6D976ED8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8" t="17374" r="1298" b="13107"/>
          <a:stretch/>
        </p:blipFill>
        <p:spPr bwMode="auto">
          <a:xfrm>
            <a:off x="110807" y="153613"/>
            <a:ext cx="1772285" cy="441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335EC9BF-E79B-4394-BD53-A430B1EA7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98179"/>
            <a:ext cx="12192000" cy="4416821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ACEBC060-ED6D-4AAD-96A6-DD7C987669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6259057"/>
            <a:ext cx="1213209" cy="2377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05236" y="6955"/>
            <a:ext cx="1183283" cy="1099038"/>
          </a:xfrm>
          <a:prstGeom prst="rect">
            <a:avLst/>
          </a:prstGeom>
        </p:spPr>
      </p:pic>
      <p:pic>
        <p:nvPicPr>
          <p:cNvPr id="3" name="object 3" descr="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8931" y="637031"/>
            <a:ext cx="8823201" cy="547878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35044" y="902588"/>
            <a:ext cx="350875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none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Βασική</a:t>
            </a:r>
            <a:r>
              <a:rPr sz="2800" b="1" u="none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800" b="1" u="none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Δράση</a:t>
            </a:r>
            <a:r>
              <a:rPr sz="2800" b="1" u="none" spc="-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800" b="1" u="none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2</a:t>
            </a:r>
            <a:r>
              <a:rPr sz="2800" b="1" u="none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800" b="1" u="none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–</a:t>
            </a:r>
            <a:r>
              <a:rPr sz="2800" b="1" u="none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800" b="1" u="none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ΚΑ2</a:t>
            </a: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32935" y="1453134"/>
            <a:ext cx="3467100" cy="716222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522605">
              <a:lnSpc>
                <a:spcPts val="2640"/>
              </a:lnSpc>
              <a:spcBef>
                <a:spcPts val="385"/>
              </a:spcBef>
            </a:pPr>
            <a:r>
              <a:rPr sz="2400" spc="-10" dirty="0">
                <a:solidFill>
                  <a:srgbClr val="4471C4"/>
                </a:solidFill>
                <a:latin typeface="Calibri"/>
                <a:cs typeface="Calibri"/>
              </a:rPr>
              <a:t>Συνεργασία μεταξύ </a:t>
            </a:r>
            <a:r>
              <a:rPr sz="2400" spc="-5" dirty="0">
                <a:solidFill>
                  <a:srgbClr val="4471C4"/>
                </a:solidFill>
                <a:latin typeface="Calibri"/>
                <a:cs typeface="Calibri"/>
              </a:rPr>
              <a:t> Οργανισμών</a:t>
            </a:r>
            <a:r>
              <a:rPr sz="2400" spc="-4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4471C4"/>
                </a:solidFill>
                <a:latin typeface="Calibri"/>
                <a:cs typeface="Calibri"/>
              </a:rPr>
              <a:t>και</a:t>
            </a:r>
            <a:r>
              <a:rPr sz="2400" spc="-4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471C4"/>
                </a:solidFill>
                <a:latin typeface="Calibri"/>
                <a:cs typeface="Calibri"/>
              </a:rPr>
              <a:t>Ιδρυμάτων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0828" y="2954528"/>
            <a:ext cx="3672840" cy="235013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80"/>
              </a:spcBef>
            </a:pPr>
            <a:r>
              <a:rPr sz="2400" b="1" dirty="0">
                <a:solidFill>
                  <a:srgbClr val="4471C4"/>
                </a:solidFill>
                <a:latin typeface="Calibri"/>
                <a:cs typeface="Calibri"/>
              </a:rPr>
              <a:t>2</a:t>
            </a:r>
            <a:r>
              <a:rPr sz="2400" b="1" spc="-4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471C4"/>
                </a:solidFill>
                <a:latin typeface="Calibri"/>
                <a:cs typeface="Calibri"/>
              </a:rPr>
              <a:t>τύποι</a:t>
            </a:r>
            <a:endParaRPr sz="2400" dirty="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780"/>
              </a:spcBef>
            </a:pPr>
            <a:r>
              <a:rPr sz="2400" spc="-10" dirty="0">
                <a:solidFill>
                  <a:srgbClr val="4471C4"/>
                </a:solidFill>
                <a:latin typeface="Calibri"/>
                <a:cs typeface="Calibri"/>
              </a:rPr>
              <a:t>ανάλογα</a:t>
            </a:r>
            <a:r>
              <a:rPr sz="2400" spc="-2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471C4"/>
                </a:solidFill>
                <a:latin typeface="Calibri"/>
                <a:cs typeface="Calibri"/>
              </a:rPr>
              <a:t>με</a:t>
            </a:r>
            <a:endParaRPr sz="2400" dirty="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780"/>
              </a:spcBef>
            </a:pPr>
            <a:r>
              <a:rPr sz="2400" spc="-10" dirty="0">
                <a:solidFill>
                  <a:srgbClr val="4471C4"/>
                </a:solidFill>
                <a:latin typeface="Calibri"/>
                <a:cs typeface="Calibri"/>
              </a:rPr>
              <a:t>-στόχους</a:t>
            </a:r>
            <a:r>
              <a:rPr sz="2400" spc="-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471C4"/>
                </a:solidFill>
                <a:latin typeface="Calibri"/>
                <a:cs typeface="Calibri"/>
              </a:rPr>
              <a:t>σχεδίου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80"/>
              </a:spcBef>
            </a:pPr>
            <a:r>
              <a:rPr sz="2400" spc="-5" dirty="0">
                <a:solidFill>
                  <a:srgbClr val="4471C4"/>
                </a:solidFill>
                <a:latin typeface="Calibri"/>
                <a:cs typeface="Calibri"/>
              </a:rPr>
              <a:t>-συμμετέχοντες</a:t>
            </a:r>
            <a:r>
              <a:rPr sz="2400" spc="-2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471C4"/>
                </a:solidFill>
                <a:latin typeface="Calibri"/>
                <a:cs typeface="Calibri"/>
              </a:rPr>
              <a:t>οργανισμούς</a:t>
            </a:r>
            <a:endParaRPr sz="2400" dirty="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780"/>
              </a:spcBef>
            </a:pPr>
            <a:r>
              <a:rPr sz="2400" spc="-5" dirty="0">
                <a:solidFill>
                  <a:srgbClr val="4471C4"/>
                </a:solidFill>
                <a:latin typeface="Calibri"/>
                <a:cs typeface="Calibri"/>
              </a:rPr>
              <a:t>-αναμενόμενο</a:t>
            </a:r>
            <a:r>
              <a:rPr sz="2400" spc="-1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471C4"/>
                </a:solidFill>
                <a:latin typeface="Calibri"/>
                <a:cs typeface="Calibri"/>
              </a:rPr>
              <a:t>αντίκτυπο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84933" y="3346450"/>
            <a:ext cx="1189355" cy="108839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2384" marR="22225" indent="55880">
              <a:lnSpc>
                <a:spcPts val="1860"/>
              </a:lnSpc>
              <a:spcBef>
                <a:spcPts val="315"/>
              </a:spcBef>
            </a:pP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Συμπράξεις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 Συνε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ρ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γ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σ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ί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ας</a:t>
            </a:r>
            <a:endParaRPr sz="1700" dirty="0">
              <a:latin typeface="Calibri"/>
              <a:cs typeface="Calibri"/>
            </a:endParaRPr>
          </a:p>
          <a:p>
            <a:pPr marL="12700" marR="5080" indent="4445">
              <a:lnSpc>
                <a:spcPts val="1870"/>
              </a:lnSpc>
              <a:spcBef>
                <a:spcPts val="725"/>
              </a:spcBef>
            </a:pP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(C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sz="17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n  </a:t>
            </a:r>
            <a:r>
              <a:rPr sz="1700" spc="-4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ips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87333" y="3246247"/>
            <a:ext cx="1391285" cy="1348446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89230" marR="179705" algn="ctr">
              <a:lnSpc>
                <a:spcPts val="1860"/>
              </a:lnSpc>
              <a:spcBef>
                <a:spcPts val="315"/>
              </a:spcBef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Συμ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π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ρά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ξ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εις 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Μικρής</a:t>
            </a:r>
            <a:endParaRPr sz="1700" dirty="0">
              <a:latin typeface="Calibri"/>
              <a:cs typeface="Calibri"/>
            </a:endParaRPr>
          </a:p>
          <a:p>
            <a:pPr marL="635" algn="ctr">
              <a:lnSpc>
                <a:spcPts val="1839"/>
              </a:lnSpc>
            </a:pP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Κλίμακας</a:t>
            </a:r>
            <a:endParaRPr sz="1700" dirty="0">
              <a:latin typeface="Calibri"/>
              <a:cs typeface="Calibri"/>
            </a:endParaRPr>
          </a:p>
          <a:p>
            <a:pPr marL="12700" marR="5080" indent="-1270" algn="ctr">
              <a:lnSpc>
                <a:spcPts val="1870"/>
              </a:lnSpc>
              <a:spcBef>
                <a:spcPts val="760"/>
              </a:spcBef>
            </a:pP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(S</a:t>
            </a:r>
            <a:r>
              <a:rPr lang="en-US" sz="1700" spc="-5" dirty="0">
                <a:solidFill>
                  <a:srgbClr val="FFFFFF"/>
                </a:solidFill>
                <a:latin typeface="Calibri"/>
                <a:cs typeface="Calibri"/>
              </a:rPr>
              <a:t>mall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lang="en-US" sz="1700" spc="-5" dirty="0">
                <a:solidFill>
                  <a:srgbClr val="FFFFFF"/>
                </a:solidFill>
                <a:latin typeface="Calibri"/>
                <a:cs typeface="Calibri"/>
              </a:rPr>
              <a:t>cale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3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2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lang="en-US" sz="1700" spc="-125" dirty="0">
                <a:solidFill>
                  <a:srgbClr val="FFFFFF"/>
                </a:solidFill>
                <a:latin typeface="Calibri"/>
                <a:cs typeface="Calibri"/>
              </a:rPr>
              <a:t>artnerships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10" name="Θέση αριθμού διαφάνειας 9">
            <a:extLst>
              <a:ext uri="{FF2B5EF4-FFF2-40B4-BE49-F238E27FC236}">
                <a16:creationId xmlns:a16="http://schemas.microsoft.com/office/drawing/2014/main" id="{7A378229-3DDA-4650-955F-151D6CC604F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2</a:t>
            </a:fld>
            <a:endParaRPr lang="el-GR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93208CC2-FD62-487D-B7C3-0C9FB3927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04" y="270720"/>
            <a:ext cx="1774090" cy="438950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D975E0BB-E816-49C5-A543-F18A418405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6482122"/>
            <a:ext cx="1213209" cy="23776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1845E53-0AF0-4488-A0CA-77EE30AF26B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20</a:t>
            </a:fld>
            <a:endParaRPr lang="el-GR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DD0D910B-DC5C-4BD4-B817-BD5C1BAFC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103817"/>
            <a:ext cx="987638" cy="890093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5A59BCFA-5451-49DE-9245-C24658248F8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8" t="17374" r="1298" b="13107"/>
          <a:stretch/>
        </p:blipFill>
        <p:spPr bwMode="auto">
          <a:xfrm>
            <a:off x="110807" y="153613"/>
            <a:ext cx="1772285" cy="441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0ED965BF-096F-458C-8B6D-46CB54E3E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6647"/>
            <a:ext cx="12192000" cy="4944705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A62C99D9-6F01-45CE-83A7-018E4DEACD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6377940"/>
            <a:ext cx="1213209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15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Θέση αριθμού διαφάνειας 10">
            <a:extLst>
              <a:ext uri="{FF2B5EF4-FFF2-40B4-BE49-F238E27FC236}">
                <a16:creationId xmlns:a16="http://schemas.microsoft.com/office/drawing/2014/main" id="{BCB8E52E-A885-4682-9F0A-BC7DFBF0044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21</a:t>
            </a:fld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63BDF7AC-4F8F-4062-9373-5B826BED6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35012"/>
            <a:ext cx="987638" cy="890093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BB28B214-0F3A-471B-9D26-5AB6D4248C3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8" t="17374" r="1298" b="13107"/>
          <a:stretch/>
        </p:blipFill>
        <p:spPr bwMode="auto">
          <a:xfrm>
            <a:off x="110807" y="153613"/>
            <a:ext cx="1772285" cy="441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067A13AE-3DB7-44F6-BA4C-9CDD53C46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2397"/>
            <a:ext cx="12192000" cy="4993206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D0C9D728-134C-4322-B6D9-46C7D804B8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6322722"/>
            <a:ext cx="1213209" cy="23776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92A312B-D583-4D17-A052-8C6E9F40B32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22</a:t>
            </a:fld>
            <a:endParaRPr lang="el-GR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D8867574-C055-42AE-AF74-1B3D605E8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152293"/>
            <a:ext cx="987638" cy="890093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E5C7E792-1B9D-4FB9-88CE-E444285BEA8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8" t="17374" r="1298" b="13107"/>
          <a:stretch/>
        </p:blipFill>
        <p:spPr bwMode="auto">
          <a:xfrm>
            <a:off x="110807" y="153613"/>
            <a:ext cx="1772285" cy="441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72567C59-EBE3-45EA-9E09-25E110CB6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41010"/>
            <a:ext cx="12192000" cy="437598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5E352DF7-F6CF-4FB6-9A52-EC61D24BC0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395" y="6296089"/>
            <a:ext cx="1213209" cy="23776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Θέση αριθμού διαφάνειας 16">
            <a:extLst>
              <a:ext uri="{FF2B5EF4-FFF2-40B4-BE49-F238E27FC236}">
                <a16:creationId xmlns:a16="http://schemas.microsoft.com/office/drawing/2014/main" id="{66D01AC0-8157-4681-9E74-08A07BF2828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23</a:t>
            </a:fld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6ED6FBF0-C0DE-40F9-BE58-60864A067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47500"/>
            <a:ext cx="987638" cy="890093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274D5A94-990B-4556-BF90-CCAFAAE1E7A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8" t="17374" r="1298" b="13107"/>
          <a:stretch/>
        </p:blipFill>
        <p:spPr bwMode="auto">
          <a:xfrm>
            <a:off x="110807" y="153613"/>
            <a:ext cx="1772285" cy="441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4757F015-96A4-48D9-ABD5-BB81E6948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3554"/>
            <a:ext cx="12192000" cy="5090891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0BB24595-538C-4815-9D51-937625B21C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395" y="6377940"/>
            <a:ext cx="1213209" cy="23776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Θέση αριθμού διαφάνειας 17">
            <a:extLst>
              <a:ext uri="{FF2B5EF4-FFF2-40B4-BE49-F238E27FC236}">
                <a16:creationId xmlns:a16="http://schemas.microsoft.com/office/drawing/2014/main" id="{B006D270-B590-4070-92D5-E541450C67A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24</a:t>
            </a:fld>
            <a:endParaRPr lang="el-GR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CE2FC697-6F47-4144-9218-D7A836D3D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6600" y="26828"/>
            <a:ext cx="1182727" cy="1097375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6BC49075-6442-45F7-B33D-69A747ED742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8" t="17374" r="1298" b="13107"/>
          <a:stretch/>
        </p:blipFill>
        <p:spPr bwMode="auto">
          <a:xfrm>
            <a:off x="110807" y="153613"/>
            <a:ext cx="1772285" cy="441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EC967CE6-98DD-4DF0-9093-A52C73CBB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0274"/>
            <a:ext cx="12192000" cy="4197451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0CEF4102-15BD-47A9-BDE5-27A3FFB6CA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6311625"/>
            <a:ext cx="1213209" cy="23776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Θέση αριθμού διαφάνειας 13">
            <a:extLst>
              <a:ext uri="{FF2B5EF4-FFF2-40B4-BE49-F238E27FC236}">
                <a16:creationId xmlns:a16="http://schemas.microsoft.com/office/drawing/2014/main" id="{A1862B89-A9AE-4AFC-B289-8F9E45AD4E7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25</a:t>
            </a:fld>
            <a:endParaRPr lang="el-GR"/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7E448ADB-D38A-462E-B083-0AF2ACC42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6600" y="45703"/>
            <a:ext cx="1182727" cy="1097375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22E1D334-C6C4-4729-B714-1B8EA022B01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8" t="17374" r="1298" b="13107"/>
          <a:stretch/>
        </p:blipFill>
        <p:spPr bwMode="auto">
          <a:xfrm>
            <a:off x="110807" y="153613"/>
            <a:ext cx="1772285" cy="441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E0158726-E49C-4F5C-8775-FAEB9D8C7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3533"/>
            <a:ext cx="12192000" cy="4290934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3E528ECC-9ED7-4D3E-A31B-3C82929AE9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6144179"/>
            <a:ext cx="1213209" cy="23776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B8FB14B-E98D-4332-B4A5-CFC2A4982A4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26</a:t>
            </a:fld>
            <a:endParaRPr lang="el-GR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E48484A1-0108-4BA9-B7C0-36C2A3CD4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5199" y="61032"/>
            <a:ext cx="914401" cy="848413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5A0AE92E-C76C-4BC6-9F0E-06F85A17C19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8" t="17374" r="1298" b="13107"/>
          <a:stretch/>
        </p:blipFill>
        <p:spPr bwMode="auto">
          <a:xfrm>
            <a:off x="110807" y="153613"/>
            <a:ext cx="1772285" cy="441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6B5D260B-29CA-44FE-8EF6-B317A706B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26006"/>
            <a:ext cx="12192000" cy="5005987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BA4C90A8-AE55-43CC-B0DA-79B59BC470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6377940"/>
            <a:ext cx="1213209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77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FB32152-9C19-41A4-BC22-D2390529B95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27</a:t>
            </a:fld>
            <a:endParaRPr lang="el-GR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72CAD6E5-4E39-4335-89DC-B141554EC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0" y="137160"/>
            <a:ext cx="987638" cy="890093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7C2AE381-3E39-482A-A0DE-308EA196D16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8" t="17374" r="1298" b="13107"/>
          <a:stretch/>
        </p:blipFill>
        <p:spPr bwMode="auto">
          <a:xfrm>
            <a:off x="110807" y="153613"/>
            <a:ext cx="1772285" cy="441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8761A3DC-CC51-4BC9-AE0E-3B02A5C4D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1036"/>
            <a:ext cx="12192000" cy="4855927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C8F4E7A0-B154-43F1-92F5-2B27EB2D2E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395" y="6259057"/>
            <a:ext cx="1213209" cy="23776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05236" y="6955"/>
            <a:ext cx="1183283" cy="1099038"/>
          </a:xfrm>
          <a:prstGeom prst="rect">
            <a:avLst/>
          </a:prstGeom>
        </p:spPr>
      </p:pic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3A3CC21-C063-4A1C-B67F-471A6699FCB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28</a:t>
            </a:fld>
            <a:endParaRPr lang="el-GR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D58AD46D-39B2-4E0A-B86B-13A5FBD82513}"/>
              </a:ext>
            </a:extLst>
          </p:cNvPr>
          <p:cNvSpPr/>
          <p:nvPr/>
        </p:nvSpPr>
        <p:spPr>
          <a:xfrm>
            <a:off x="609600" y="1105993"/>
            <a:ext cx="10820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Tips!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l-GR" dirty="0"/>
              <a:t>   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Καλή ανάγνωση του οδηγού και της συμπληρωματικής πρόσκλησης της αίτησης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Σαφήνεια και επάρκεια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•   Μη αντιγραφή/επανάληψη στα πεδία (η επανάληψη ενδείκνυται σε επεξηγήσεις ανάλογα με το θέμα)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•   Ακολουθία συγκεκριμένων και λογικών βημάτων σε σχέση με τη διάρκεια, τον αριθμό των εταίρων,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    το εφάπαξ ποσό και τα αναμενόμενα αποτελέσματα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•   Όχι γενικότητες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•   Ο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αξιολογητής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να «βρίσκει» εύκολα την απάντηση 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•   Καλή χρήση της γλώσσας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•   Δημιουργία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σε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πριν υποβληθεί τελικά η αίτηση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•   Ιδιαίτερη προσοχή στη σύνταξη του προϋπολογισμού/ το σχέδιο οικονομικά αποδοτικό 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   με το εφάπαξ ποσό, προσοχή στην κατηγορία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•   Ένταξη νεοεισερχόμενων φορέων στο σχέδιο και ατόμων με λιγότερες ευκαιρίες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•   Σχεδιασμός των δραστηριοτήτων με τρόπο φιλικό προς το περιβάλλον σε όλα τα στάδια 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   του σχεδιασμού 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•   Ότι λέμε ότι θα κάνουμε, αν εγκριθούμε </a:t>
            </a:r>
            <a:r>
              <a:rPr lang="el-GR" b="1" u="sng" dirty="0">
                <a:latin typeface="Arial" panose="020B0604020202020204" pitchFamily="34" charset="0"/>
                <a:cs typeface="Arial" panose="020B0604020202020204" pitchFamily="34" charset="0"/>
              </a:rPr>
              <a:t>ΠΡΕΠΕΙ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να το κάνουμε!! Όχι πολλά για εντυπωσιασμό που 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   δε  θα μπορέσουμε να υλοποιήσουμε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Τη δίνουμε σε ένα δεύτερο άτομο να τη διαβάσει.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A6834915-73F8-48A5-BAA3-8F5D62EBF6A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8" t="17374" r="1298" b="13107"/>
          <a:stretch/>
        </p:blipFill>
        <p:spPr bwMode="auto">
          <a:xfrm>
            <a:off x="110807" y="153613"/>
            <a:ext cx="1772285" cy="441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62AD0DE2-D3A5-41A6-AF52-F43D8BBBA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9395" y="6485294"/>
            <a:ext cx="1213209" cy="23776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4603" y="1905000"/>
            <a:ext cx="80314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u="none" spc="-10" dirty="0">
                <a:solidFill>
                  <a:srgbClr val="44536A"/>
                </a:solidFill>
                <a:latin typeface="Calibri"/>
                <a:cs typeface="Calibri"/>
              </a:rPr>
              <a:t>Eυχαριστούμε</a:t>
            </a:r>
            <a:r>
              <a:rPr b="1" u="none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b="1" u="none" spc="-20" dirty="0">
                <a:solidFill>
                  <a:srgbClr val="44536A"/>
                </a:solidFill>
                <a:latin typeface="Calibri"/>
                <a:cs typeface="Calibri"/>
              </a:rPr>
              <a:t>πολύ</a:t>
            </a:r>
            <a:r>
              <a:rPr b="1" u="none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b="1" u="none" spc="-5" dirty="0">
                <a:solidFill>
                  <a:srgbClr val="44536A"/>
                </a:solidFill>
                <a:latin typeface="Calibri"/>
                <a:cs typeface="Calibri"/>
              </a:rPr>
              <a:t>για</a:t>
            </a:r>
            <a:r>
              <a:rPr b="1" u="none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b="1" u="none" spc="-25" dirty="0">
                <a:solidFill>
                  <a:srgbClr val="44536A"/>
                </a:solidFill>
                <a:latin typeface="Calibri"/>
                <a:cs typeface="Calibri"/>
              </a:rPr>
              <a:t>την</a:t>
            </a:r>
            <a:r>
              <a:rPr b="1" u="none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b="1" u="none" spc="-5" dirty="0">
                <a:solidFill>
                  <a:srgbClr val="44536A"/>
                </a:solidFill>
                <a:latin typeface="Calibri"/>
                <a:cs typeface="Calibri"/>
              </a:rPr>
              <a:t>προσοχή</a:t>
            </a:r>
            <a:r>
              <a:rPr b="1" u="none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b="1" u="none" spc="-10" dirty="0">
                <a:solidFill>
                  <a:srgbClr val="44536A"/>
                </a:solidFill>
                <a:latin typeface="Calibri"/>
                <a:cs typeface="Calibri"/>
              </a:rPr>
              <a:t>σας!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05236" y="6955"/>
            <a:ext cx="1183283" cy="109903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81400" y="2954807"/>
            <a:ext cx="4572000" cy="28666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15B5FB-9F33-419C-AB87-29B0F3C9C0E0}"/>
              </a:ext>
            </a:extLst>
          </p:cNvPr>
          <p:cNvSpPr txBox="1"/>
          <p:nvPr/>
        </p:nvSpPr>
        <p:spPr>
          <a:xfrm>
            <a:off x="4724400" y="5703307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Θανάσης Τσαλδάρης</a:t>
            </a:r>
          </a:p>
          <a:p>
            <a:r>
              <a:rPr lang="en-US" dirty="0">
                <a:hlinkClick r:id="rId4"/>
              </a:rPr>
              <a:t>atsaldaris@iky.gr</a:t>
            </a:r>
            <a:endParaRPr lang="en-US" dirty="0"/>
          </a:p>
          <a:p>
            <a:r>
              <a:rPr lang="el-GR" dirty="0"/>
              <a:t>Υπεύθυνος Σχεδίων ΕΕΚ ΚΑ2</a:t>
            </a:r>
          </a:p>
        </p:txBody>
      </p:sp>
      <p:sp>
        <p:nvSpPr>
          <p:cNvPr id="10" name="Θέση αριθμού διαφάνειας 9">
            <a:extLst>
              <a:ext uri="{FF2B5EF4-FFF2-40B4-BE49-F238E27FC236}">
                <a16:creationId xmlns:a16="http://schemas.microsoft.com/office/drawing/2014/main" id="{F08D5B97-ACD3-4BDD-B05E-F6CA054EF5F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29</a:t>
            </a:fld>
            <a:endParaRPr lang="el-GR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32AD1C77-A16B-4C73-8118-0D7A82AC97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336999"/>
            <a:ext cx="1774090" cy="43895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57E23AB-B9C7-4DC2-9617-1FF2A23DA3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6492219"/>
            <a:ext cx="1213209" cy="2377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8794" y="1030604"/>
            <a:ext cx="10354310" cy="49271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Βασική </a:t>
            </a:r>
            <a:r>
              <a:rPr sz="2400" spc="-1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Δράση</a:t>
            </a:r>
            <a:r>
              <a:rPr sz="2400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2-</a:t>
            </a:r>
            <a:r>
              <a:rPr lang="el-GR" sz="2400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Συνεργασία μεταξύ </a:t>
            </a:r>
            <a:r>
              <a:rPr lang="el-GR" sz="2400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Οργανισμών</a:t>
            </a:r>
            <a:r>
              <a:rPr lang="el-GR" sz="2400" spc="-4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el-GR" sz="2400" spc="-3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και</a:t>
            </a:r>
            <a:r>
              <a:rPr lang="el-GR" sz="2400" spc="-4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el-GR" sz="2400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Ιδρυμάτων</a:t>
            </a:r>
            <a:endParaRPr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50" dirty="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2400" b="1" spc="-5" dirty="0">
                <a:solidFill>
                  <a:schemeClr val="tx2"/>
                </a:solidFill>
                <a:latin typeface="Calibri"/>
                <a:cs typeface="Calibri"/>
              </a:rPr>
              <a:t>Ι.</a:t>
            </a:r>
            <a:r>
              <a:rPr sz="2400" b="1" spc="-1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chemeClr val="tx2"/>
                </a:solidFill>
                <a:latin typeface="Calibri"/>
                <a:cs typeface="Calibri"/>
              </a:rPr>
              <a:t>Συμπράξεις</a:t>
            </a:r>
            <a:r>
              <a:rPr sz="2400" b="1" spc="-3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tx2"/>
                </a:solidFill>
                <a:latin typeface="Calibri"/>
                <a:cs typeface="Calibri"/>
              </a:rPr>
              <a:t>συνεργασίας</a:t>
            </a:r>
            <a:r>
              <a:rPr sz="24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tx2"/>
                </a:solidFill>
                <a:latin typeface="Calibri"/>
                <a:cs typeface="Calibri"/>
              </a:rPr>
              <a:t>(Cooperation</a:t>
            </a:r>
            <a:r>
              <a:rPr sz="2400" b="1" spc="-1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tx2"/>
                </a:solidFill>
                <a:latin typeface="Calibri"/>
                <a:cs typeface="Calibri"/>
              </a:rPr>
              <a:t>Partnerships-</a:t>
            </a:r>
            <a:r>
              <a:rPr lang="el-GR" sz="2400" b="1" spc="-10" dirty="0">
                <a:solidFill>
                  <a:schemeClr val="tx2"/>
                </a:solidFill>
                <a:latin typeface="Calibri"/>
                <a:cs typeface="Calibri"/>
              </a:rPr>
              <a:t>ΚΑ</a:t>
            </a:r>
            <a:r>
              <a:rPr sz="2400" b="1" spc="-10" dirty="0">
                <a:solidFill>
                  <a:schemeClr val="tx2"/>
                </a:solidFill>
                <a:latin typeface="Calibri"/>
                <a:cs typeface="Calibri"/>
              </a:rPr>
              <a:t>220)</a:t>
            </a:r>
            <a:endParaRPr lang="el-GR" sz="2400" b="1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2540" algn="just">
              <a:lnSpc>
                <a:spcPct val="100000"/>
              </a:lnSpc>
            </a:pPr>
            <a:r>
              <a:rPr sz="2400" spc="-5" dirty="0">
                <a:solidFill>
                  <a:schemeClr val="tx2"/>
                </a:solidFill>
                <a:latin typeface="Calibri"/>
                <a:cs typeface="Calibri"/>
              </a:rPr>
              <a:t>-</a:t>
            </a:r>
            <a:r>
              <a:rPr sz="2400" i="1" spc="-5" dirty="0">
                <a:solidFill>
                  <a:schemeClr val="tx2"/>
                </a:solidFill>
                <a:latin typeface="Calibri"/>
                <a:cs typeface="Calibri"/>
              </a:rPr>
              <a:t>ενίσχυση</a:t>
            </a:r>
            <a:r>
              <a:rPr sz="2400" i="1" spc="1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i="1" spc="-5" dirty="0">
                <a:solidFill>
                  <a:schemeClr val="tx2"/>
                </a:solidFill>
                <a:latin typeface="Calibri"/>
                <a:cs typeface="Calibri"/>
              </a:rPr>
              <a:t>της </a:t>
            </a:r>
            <a:r>
              <a:rPr sz="2400" i="1" spc="-10" dirty="0">
                <a:solidFill>
                  <a:schemeClr val="tx2"/>
                </a:solidFill>
                <a:latin typeface="Calibri"/>
                <a:cs typeface="Calibri"/>
              </a:rPr>
              <a:t>ποιότητας</a:t>
            </a:r>
            <a:r>
              <a:rPr sz="2400" i="1" spc="1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chemeClr val="tx2"/>
                </a:solidFill>
                <a:latin typeface="Calibri"/>
                <a:cs typeface="Calibri"/>
              </a:rPr>
              <a:t>της</a:t>
            </a:r>
            <a:r>
              <a:rPr sz="2400" i="1" spc="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i="1" spc="-5" dirty="0">
                <a:solidFill>
                  <a:schemeClr val="tx2"/>
                </a:solidFill>
                <a:latin typeface="Calibri"/>
                <a:cs typeface="Calibri"/>
              </a:rPr>
              <a:t>εργασίας</a:t>
            </a:r>
            <a:r>
              <a:rPr sz="2400" i="1" spc="1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tx2"/>
                </a:solidFill>
                <a:latin typeface="Calibri"/>
                <a:cs typeface="Calibri"/>
              </a:rPr>
              <a:t>των</a:t>
            </a:r>
            <a:r>
              <a:rPr sz="2400" spc="1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2"/>
                </a:solidFill>
                <a:latin typeface="Calibri"/>
                <a:cs typeface="Calibri"/>
              </a:rPr>
              <a:t>συμμετεχόντων</a:t>
            </a:r>
            <a:r>
              <a:rPr sz="2400" spc="2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2"/>
                </a:solidFill>
                <a:latin typeface="Calibri"/>
                <a:cs typeface="Calibri"/>
              </a:rPr>
              <a:t>οργανισμών</a:t>
            </a:r>
            <a:r>
              <a:rPr sz="2400" spc="2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chemeClr val="tx2"/>
                </a:solidFill>
                <a:latin typeface="Calibri"/>
                <a:cs typeface="Calibri"/>
              </a:rPr>
              <a:t>και </a:t>
            </a:r>
            <a:r>
              <a:rPr sz="2400" spc="-52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2"/>
                </a:solidFill>
                <a:latin typeface="Calibri"/>
                <a:cs typeface="Calibri"/>
              </a:rPr>
              <a:t>ιδρυμάτων,</a:t>
            </a:r>
            <a:r>
              <a:rPr sz="2400" dirty="0">
                <a:solidFill>
                  <a:schemeClr val="tx2"/>
                </a:solidFill>
                <a:latin typeface="Calibri"/>
                <a:cs typeface="Calibri"/>
              </a:rPr>
              <a:t>με</a:t>
            </a:r>
            <a:r>
              <a:rPr sz="2400" spc="-1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chemeClr val="tx2"/>
                </a:solidFill>
                <a:latin typeface="Calibri"/>
                <a:cs typeface="Calibri"/>
              </a:rPr>
              <a:t>άνοιγμα</a:t>
            </a:r>
            <a:r>
              <a:rPr sz="2400" i="1" spc="-1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chemeClr val="tx2"/>
                </a:solidFill>
                <a:latin typeface="Calibri"/>
                <a:cs typeface="Calibri"/>
              </a:rPr>
              <a:t>σε</a:t>
            </a:r>
            <a:r>
              <a:rPr sz="2400" i="1" spc="-2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chemeClr val="tx2"/>
                </a:solidFill>
                <a:latin typeface="Calibri"/>
                <a:cs typeface="Calibri"/>
              </a:rPr>
              <a:t>νέους</a:t>
            </a:r>
            <a:r>
              <a:rPr sz="2400" i="1" spc="-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chemeClr val="tx2"/>
                </a:solidFill>
                <a:latin typeface="Calibri"/>
                <a:cs typeface="Calibri"/>
              </a:rPr>
              <a:t>φορείς</a:t>
            </a:r>
            <a:r>
              <a:rPr sz="2400" dirty="0">
                <a:solidFill>
                  <a:schemeClr val="tx2"/>
                </a:solidFill>
                <a:latin typeface="Calibri"/>
                <a:cs typeface="Calibri"/>
              </a:rPr>
              <a:t>, που</a:t>
            </a:r>
            <a:r>
              <a:rPr sz="2400" spc="-1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chemeClr val="tx2"/>
                </a:solidFill>
                <a:latin typeface="Calibri"/>
                <a:cs typeface="Calibri"/>
              </a:rPr>
              <a:t>κατά</a:t>
            </a:r>
            <a:r>
              <a:rPr sz="2400" spc="-1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tx2"/>
                </a:solidFill>
                <a:latin typeface="Calibri"/>
                <a:cs typeface="Calibri"/>
              </a:rPr>
              <a:t>κανόνα </a:t>
            </a:r>
            <a:r>
              <a:rPr sz="2400" spc="-5" dirty="0">
                <a:solidFill>
                  <a:schemeClr val="tx2"/>
                </a:solidFill>
                <a:latin typeface="Calibri"/>
                <a:cs typeface="Calibri"/>
              </a:rPr>
              <a:t>δεν περιλαμβάνονται </a:t>
            </a:r>
            <a:r>
              <a:rPr sz="2400" dirty="0">
                <a:solidFill>
                  <a:schemeClr val="tx2"/>
                </a:solidFill>
                <a:latin typeface="Calibri"/>
                <a:cs typeface="Calibri"/>
              </a:rPr>
              <a:t>σε</a:t>
            </a:r>
            <a:r>
              <a:rPr sz="2400" spc="-1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/>
                </a:solidFill>
                <a:latin typeface="Calibri"/>
                <a:cs typeface="Calibri"/>
              </a:rPr>
              <a:t>έναν</a:t>
            </a:r>
            <a:r>
              <a:rPr sz="2400" spc="-15" dirty="0">
                <a:solidFill>
                  <a:schemeClr val="tx2"/>
                </a:solidFill>
                <a:latin typeface="Calibri"/>
                <a:cs typeface="Calibri"/>
              </a:rPr>
              <a:t> τομέα</a:t>
            </a:r>
            <a:endParaRPr lang="en-US" sz="2400" spc="-15" dirty="0">
              <a:solidFill>
                <a:schemeClr val="tx2"/>
              </a:solidFill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135"/>
              </a:spcBef>
            </a:pPr>
            <a:r>
              <a:rPr sz="2400" dirty="0">
                <a:solidFill>
                  <a:schemeClr val="tx2"/>
                </a:solidFill>
                <a:latin typeface="Calibri"/>
                <a:cs typeface="Calibri"/>
              </a:rPr>
              <a:t>-</a:t>
            </a:r>
            <a:r>
              <a:rPr sz="2400" spc="-1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tx2"/>
                </a:solidFill>
                <a:latin typeface="Calibri"/>
                <a:cs typeface="Calibri"/>
              </a:rPr>
              <a:t>οικοδόμηση</a:t>
            </a:r>
            <a:r>
              <a:rPr sz="2400" spc="1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tx2"/>
                </a:solidFill>
                <a:latin typeface="Calibri"/>
                <a:cs typeface="Calibri"/>
              </a:rPr>
              <a:t>ικανότητας</a:t>
            </a:r>
            <a:r>
              <a:rPr sz="2400" spc="-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tx2"/>
                </a:solidFill>
                <a:latin typeface="Calibri"/>
                <a:cs typeface="Calibri"/>
              </a:rPr>
              <a:t>των</a:t>
            </a:r>
            <a:r>
              <a:rPr sz="2400" spc="1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2"/>
                </a:solidFill>
                <a:latin typeface="Calibri"/>
                <a:cs typeface="Calibri"/>
              </a:rPr>
              <a:t>οργανισμών</a:t>
            </a:r>
            <a:r>
              <a:rPr sz="2400" spc="2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2"/>
                </a:solidFill>
                <a:latin typeface="Calibri"/>
                <a:cs typeface="Calibri"/>
              </a:rPr>
              <a:t>ώστε</a:t>
            </a:r>
            <a:r>
              <a:rPr sz="2400" spc="-1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2"/>
                </a:solidFill>
                <a:latin typeface="Calibri"/>
                <a:cs typeface="Calibri"/>
              </a:rPr>
              <a:t>να</a:t>
            </a:r>
            <a:r>
              <a:rPr sz="2400" spc="-5" dirty="0">
                <a:solidFill>
                  <a:schemeClr val="tx2"/>
                </a:solidFill>
                <a:latin typeface="Calibri"/>
                <a:cs typeface="Calibri"/>
              </a:rPr>
              <a:t> εργάζονται</a:t>
            </a:r>
            <a:r>
              <a:rPr lang="en-US" sz="2400" spc="-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chemeClr val="tx2"/>
                </a:solidFill>
                <a:latin typeface="Calibri"/>
                <a:cs typeface="Calibri"/>
              </a:rPr>
              <a:t>σε</a:t>
            </a:r>
            <a:r>
              <a:rPr sz="2400" i="1" spc="-2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chemeClr val="tx2"/>
                </a:solidFill>
                <a:latin typeface="Calibri"/>
                <a:cs typeface="Calibri"/>
              </a:rPr>
              <a:t>διακρατικό</a:t>
            </a:r>
            <a:r>
              <a:rPr sz="2400" i="1" spc="-4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i="1" spc="-25" dirty="0">
                <a:solidFill>
                  <a:schemeClr val="tx2"/>
                </a:solidFill>
                <a:latin typeface="Calibri"/>
                <a:cs typeface="Calibri"/>
              </a:rPr>
              <a:t>και</a:t>
            </a:r>
            <a:r>
              <a:rPr sz="2400" i="1" spc="-2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i="1" spc="-15" dirty="0">
                <a:solidFill>
                  <a:schemeClr val="tx2"/>
                </a:solidFill>
                <a:latin typeface="Calibri"/>
                <a:cs typeface="Calibri"/>
              </a:rPr>
              <a:t>διατομεακό</a:t>
            </a:r>
            <a:r>
              <a:rPr sz="2400" i="1" spc="-3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i="1" spc="-5" dirty="0">
                <a:solidFill>
                  <a:schemeClr val="tx2"/>
                </a:solidFill>
                <a:latin typeface="Calibri"/>
                <a:cs typeface="Calibri"/>
              </a:rPr>
              <a:t>επίπεδο</a:t>
            </a:r>
            <a:endParaRPr lang="el-GR" sz="2400" i="1" spc="-5" dirty="0">
              <a:solidFill>
                <a:schemeClr val="tx2"/>
              </a:solidFill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135"/>
              </a:spcBef>
            </a:pPr>
            <a:r>
              <a:rPr sz="2400" dirty="0">
                <a:solidFill>
                  <a:schemeClr val="tx2"/>
                </a:solidFill>
                <a:latin typeface="Calibri"/>
                <a:cs typeface="Calibri"/>
              </a:rPr>
              <a:t>-</a:t>
            </a:r>
            <a:r>
              <a:rPr sz="2400" spc="-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i="1" spc="-5" dirty="0">
                <a:solidFill>
                  <a:schemeClr val="tx2"/>
                </a:solidFill>
                <a:latin typeface="Calibri"/>
                <a:cs typeface="Calibri"/>
              </a:rPr>
              <a:t>εκπλήρωση </a:t>
            </a:r>
            <a:r>
              <a:rPr sz="2400" i="1" spc="-25" dirty="0">
                <a:solidFill>
                  <a:schemeClr val="tx2"/>
                </a:solidFill>
                <a:latin typeface="Calibri"/>
                <a:cs typeface="Calibri"/>
              </a:rPr>
              <a:t>κοινών</a:t>
            </a:r>
            <a:r>
              <a:rPr sz="2400" i="1" spc="-10" dirty="0">
                <a:solidFill>
                  <a:schemeClr val="tx2"/>
                </a:solidFill>
                <a:latin typeface="Calibri"/>
                <a:cs typeface="Calibri"/>
              </a:rPr>
              <a:t> αναγκών </a:t>
            </a:r>
            <a:r>
              <a:rPr sz="2400" i="1" spc="-25" dirty="0">
                <a:solidFill>
                  <a:schemeClr val="tx2"/>
                </a:solidFill>
                <a:latin typeface="Calibri"/>
                <a:cs typeface="Calibri"/>
              </a:rPr>
              <a:t>και</a:t>
            </a:r>
            <a:r>
              <a:rPr sz="2400" i="1" spc="-2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chemeClr val="tx2"/>
                </a:solidFill>
                <a:latin typeface="Calibri"/>
                <a:cs typeface="Calibri"/>
              </a:rPr>
              <a:t>προτεραιοτήτων</a:t>
            </a:r>
            <a:r>
              <a:rPr sz="2400" i="1" spc="2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2"/>
                </a:solidFill>
                <a:latin typeface="Calibri"/>
                <a:cs typeface="Calibri"/>
              </a:rPr>
              <a:t>στους</a:t>
            </a:r>
            <a:r>
              <a:rPr sz="2400" spc="2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2"/>
                </a:solidFill>
                <a:latin typeface="Calibri"/>
                <a:cs typeface="Calibri"/>
              </a:rPr>
              <a:t>τομείς</a:t>
            </a:r>
            <a:r>
              <a:rPr sz="24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/>
                </a:solidFill>
                <a:latin typeface="Calibri"/>
                <a:cs typeface="Calibri"/>
              </a:rPr>
              <a:t>της</a:t>
            </a:r>
            <a:r>
              <a:rPr sz="2400" spc="-10" dirty="0">
                <a:solidFill>
                  <a:schemeClr val="tx2"/>
                </a:solidFill>
                <a:latin typeface="Calibri"/>
                <a:cs typeface="Calibri"/>
              </a:rPr>
              <a:t> εκπαίδευσης</a:t>
            </a:r>
            <a:r>
              <a:rPr lang="el-GR" sz="2400" spc="-10" dirty="0">
                <a:solidFill>
                  <a:schemeClr val="tx2"/>
                </a:solidFill>
                <a:latin typeface="Calibri"/>
                <a:cs typeface="Calibri"/>
              </a:rPr>
              <a:t> και της κατάρτισης</a:t>
            </a:r>
            <a:r>
              <a:rPr sz="2400" spc="-1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endParaRPr lang="el-GR" sz="2400" spc="-10" dirty="0">
              <a:solidFill>
                <a:schemeClr val="tx2"/>
              </a:solidFill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135"/>
              </a:spcBef>
            </a:pPr>
            <a:r>
              <a:rPr sz="2400" dirty="0">
                <a:solidFill>
                  <a:schemeClr val="tx2"/>
                </a:solidFill>
                <a:latin typeface="Calibri"/>
                <a:cs typeface="Calibri"/>
              </a:rPr>
              <a:t>-</a:t>
            </a:r>
            <a:r>
              <a:rPr sz="2400" spc="-1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i="1" spc="-15" dirty="0">
                <a:solidFill>
                  <a:schemeClr val="tx2"/>
                </a:solidFill>
                <a:latin typeface="Calibri"/>
                <a:cs typeface="Calibri"/>
              </a:rPr>
              <a:t>διευκόλυνση</a:t>
            </a:r>
            <a:r>
              <a:rPr sz="2400" i="1" spc="-1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tx2"/>
                </a:solidFill>
                <a:latin typeface="Calibri"/>
                <a:cs typeface="Calibri"/>
              </a:rPr>
              <a:t>του</a:t>
            </a:r>
            <a:r>
              <a:rPr sz="2400" spc="-10" dirty="0">
                <a:solidFill>
                  <a:schemeClr val="tx2"/>
                </a:solidFill>
                <a:latin typeface="Calibri"/>
                <a:cs typeface="Calibri"/>
              </a:rPr>
              <a:t> μετασχηματισμού</a:t>
            </a:r>
            <a:r>
              <a:rPr sz="2400" spc="3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chemeClr val="tx2"/>
                </a:solidFill>
                <a:latin typeface="Calibri"/>
                <a:cs typeface="Calibri"/>
              </a:rPr>
              <a:t>και</a:t>
            </a:r>
            <a:r>
              <a:rPr sz="2400" spc="-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2"/>
                </a:solidFill>
                <a:latin typeface="Calibri"/>
                <a:cs typeface="Calibri"/>
              </a:rPr>
              <a:t>της</a:t>
            </a:r>
            <a:r>
              <a:rPr sz="2400" spc="-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i="1" spc="-5" dirty="0">
                <a:solidFill>
                  <a:schemeClr val="tx2"/>
                </a:solidFill>
                <a:latin typeface="Calibri"/>
                <a:cs typeface="Calibri"/>
              </a:rPr>
              <a:t>αλλαγής</a:t>
            </a:r>
            <a:endParaRPr lang="en-US" sz="2400" i="1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3967479" marR="103505" indent="-3856354" algn="just">
              <a:lnSpc>
                <a:spcPct val="70000"/>
              </a:lnSpc>
              <a:spcBef>
                <a:spcPts val="1000"/>
              </a:spcBef>
            </a:pPr>
            <a:r>
              <a:rPr sz="2400" spc="-5" dirty="0">
                <a:solidFill>
                  <a:schemeClr val="tx2"/>
                </a:solidFill>
                <a:latin typeface="Calibri"/>
                <a:cs typeface="Calibri"/>
              </a:rPr>
              <a:t>(σε</a:t>
            </a:r>
            <a:r>
              <a:rPr sz="2400" spc="-2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2"/>
                </a:solidFill>
                <a:latin typeface="Calibri"/>
                <a:cs typeface="Calibri"/>
              </a:rPr>
              <a:t>επίπεδο</a:t>
            </a:r>
            <a:r>
              <a:rPr sz="2400" spc="-2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tx2"/>
                </a:solidFill>
                <a:latin typeface="Calibri"/>
                <a:cs typeface="Calibri"/>
              </a:rPr>
              <a:t>ατόμου,</a:t>
            </a:r>
            <a:r>
              <a:rPr sz="2400" spc="1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2"/>
                </a:solidFill>
                <a:latin typeface="Calibri"/>
                <a:cs typeface="Calibri"/>
              </a:rPr>
              <a:t>οργανισμού</a:t>
            </a:r>
            <a:r>
              <a:rPr sz="2400" spc="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2"/>
                </a:solidFill>
                <a:latin typeface="Calibri"/>
                <a:cs typeface="Calibri"/>
              </a:rPr>
              <a:t>ή</a:t>
            </a:r>
            <a:r>
              <a:rPr sz="2400" spc="-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tx2"/>
                </a:solidFill>
                <a:latin typeface="Calibri"/>
                <a:cs typeface="Calibri"/>
              </a:rPr>
              <a:t>τομέα)</a:t>
            </a:r>
            <a:r>
              <a:rPr sz="2400" spc="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2"/>
                </a:solidFill>
                <a:latin typeface="Calibri"/>
                <a:cs typeface="Calibri"/>
              </a:rPr>
              <a:t>που</a:t>
            </a:r>
            <a:r>
              <a:rPr sz="2400" spc="-15" dirty="0">
                <a:solidFill>
                  <a:schemeClr val="tx2"/>
                </a:solidFill>
                <a:latin typeface="Calibri"/>
                <a:cs typeface="Calibri"/>
              </a:rPr>
              <a:t> οδηγεί</a:t>
            </a:r>
            <a:r>
              <a:rPr lang="en-US" sz="2400" spc="-1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2"/>
                </a:solidFill>
                <a:latin typeface="Calibri"/>
                <a:cs typeface="Calibri"/>
              </a:rPr>
              <a:t>σε</a:t>
            </a:r>
            <a:r>
              <a:rPr sz="2400" spc="-15" dirty="0">
                <a:solidFill>
                  <a:schemeClr val="tx2"/>
                </a:solidFill>
                <a:latin typeface="Calibri"/>
                <a:cs typeface="Calibri"/>
              </a:rPr>
              <a:t> βελτιώσεις,</a:t>
            </a:r>
            <a:r>
              <a:rPr sz="24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endParaRPr lang="en-US" sz="2400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3967479" marR="103505" indent="-3856354" algn="just">
              <a:lnSpc>
                <a:spcPct val="70000"/>
              </a:lnSpc>
              <a:spcBef>
                <a:spcPts val="1000"/>
              </a:spcBef>
            </a:pPr>
            <a:r>
              <a:rPr sz="2400" spc="-25" dirty="0">
                <a:solidFill>
                  <a:schemeClr val="tx2"/>
                </a:solidFill>
                <a:latin typeface="Calibri"/>
                <a:cs typeface="Calibri"/>
              </a:rPr>
              <a:t>κατ’</a:t>
            </a:r>
            <a:r>
              <a:rPr sz="24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2"/>
                </a:solidFill>
                <a:latin typeface="Calibri"/>
                <a:cs typeface="Calibri"/>
              </a:rPr>
              <a:t>αναλογία</a:t>
            </a:r>
            <a:r>
              <a:rPr sz="2400" spc="1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tx2"/>
                </a:solidFill>
                <a:latin typeface="Calibri"/>
                <a:cs typeface="Calibri"/>
              </a:rPr>
              <a:t>του</a:t>
            </a:r>
            <a:r>
              <a:rPr sz="2400" spc="-10" dirty="0">
                <a:solidFill>
                  <a:schemeClr val="tx2"/>
                </a:solidFill>
                <a:latin typeface="Calibri"/>
                <a:cs typeface="Calibri"/>
              </a:rPr>
              <a:t> πλαισίου</a:t>
            </a:r>
            <a:r>
              <a:rPr sz="24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chemeClr val="tx2"/>
                </a:solidFill>
                <a:latin typeface="Calibri"/>
                <a:cs typeface="Calibri"/>
              </a:rPr>
              <a:t>κάθε</a:t>
            </a:r>
            <a:r>
              <a:rPr sz="2400" spc="-1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l-GR" sz="2400" spc="-15" dirty="0">
                <a:solidFill>
                  <a:schemeClr val="tx2"/>
                </a:solidFill>
                <a:latin typeface="Calibri"/>
                <a:cs typeface="Calibri"/>
              </a:rPr>
              <a:t>οργανισμού</a:t>
            </a:r>
            <a:r>
              <a:rPr sz="2400" spc="-15" dirty="0">
                <a:solidFill>
                  <a:schemeClr val="tx2"/>
                </a:solidFill>
                <a:latin typeface="Calibri"/>
                <a:cs typeface="Calibri"/>
              </a:rPr>
              <a:t>.</a:t>
            </a:r>
            <a:endParaRPr sz="24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05236" y="6955"/>
            <a:ext cx="1183283" cy="109903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58400" y="4876800"/>
            <a:ext cx="1639822" cy="1557527"/>
          </a:xfrm>
          <a:prstGeom prst="rect">
            <a:avLst/>
          </a:prstGeom>
        </p:spPr>
      </p:pic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736134B-3757-46D7-AAB4-7703C642F79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3</a:t>
            </a:fld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842FCFAD-231F-4172-B4E9-ED28605C2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04" y="270720"/>
            <a:ext cx="1774090" cy="43895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E7F809EB-43DF-4A25-B93A-E91C75B2F4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" y="6434327"/>
            <a:ext cx="1213209" cy="2377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- Εικόνα" descr="iky.png">
            <a:extLst>
              <a:ext uri="{FF2B5EF4-FFF2-40B4-BE49-F238E27FC236}">
                <a16:creationId xmlns:a16="http://schemas.microsoft.com/office/drawing/2014/main" id="{CE8EE33E-4474-4CA9-B6E2-C9E6A1BD474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01921" y="0"/>
            <a:ext cx="1190079" cy="1110045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8312EE37-F87D-4F5C-800E-7E0B4B025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12782"/>
            <a:ext cx="10515600" cy="284480"/>
          </a:xfrm>
        </p:spPr>
        <p:txBody>
          <a:bodyPr>
            <a:noAutofit/>
          </a:bodyPr>
          <a:lstStyle/>
          <a:p>
            <a:pPr algn="ctr"/>
            <a:r>
              <a:rPr lang="el-GR" spc="3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Κριτήρια </a:t>
            </a:r>
            <a:r>
              <a:rPr lang="el-GR" spc="3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Επιλεξιμότητας</a:t>
            </a:r>
            <a:r>
              <a:rPr lang="el-GR" spc="3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(1/3)</a:t>
            </a:r>
            <a:endParaRPr lang="en-US" spc="3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Θέση περιεχομένου 4">
            <a:extLst>
              <a:ext uri="{FF2B5EF4-FFF2-40B4-BE49-F238E27FC236}">
                <a16:creationId xmlns:a16="http://schemas.microsoft.com/office/drawing/2014/main" id="{233C62EE-0005-488E-8FF9-B7A79E5009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131344"/>
              </p:ext>
            </p:extLst>
          </p:nvPr>
        </p:nvGraphicFramePr>
        <p:xfrm>
          <a:off x="571500" y="1222702"/>
          <a:ext cx="11087100" cy="5222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ED99DC45-F842-4062-A0EB-4DBE9EDB71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79121"/>
            <a:ext cx="1774090" cy="43895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B70F592-D607-4F80-9E0D-76686DE056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0" y="6611091"/>
            <a:ext cx="1213209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57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- Εικόνα" descr="iky.png">
            <a:extLst>
              <a:ext uri="{FF2B5EF4-FFF2-40B4-BE49-F238E27FC236}">
                <a16:creationId xmlns:a16="http://schemas.microsoft.com/office/drawing/2014/main" id="{CE8EE33E-4474-4CA9-B6E2-C9E6A1BD474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01921" y="0"/>
            <a:ext cx="1190079" cy="1110045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8312EE37-F87D-4F5C-800E-7E0B4B025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314959"/>
          </a:xfrm>
        </p:spPr>
        <p:txBody>
          <a:bodyPr>
            <a:noAutofit/>
          </a:bodyPr>
          <a:lstStyle/>
          <a:p>
            <a:pPr algn="ctr"/>
            <a:r>
              <a:rPr lang="el-GR" spc="3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Κριτήρια </a:t>
            </a:r>
            <a:r>
              <a:rPr lang="el-GR" spc="3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Επιλεξιμότητας</a:t>
            </a:r>
            <a:r>
              <a:rPr lang="el-GR" spc="3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(2/3)</a:t>
            </a:r>
            <a:endParaRPr lang="en-US" spc="3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Θέση περιεχομένου 4">
            <a:extLst>
              <a:ext uri="{FF2B5EF4-FFF2-40B4-BE49-F238E27FC236}">
                <a16:creationId xmlns:a16="http://schemas.microsoft.com/office/drawing/2014/main" id="{233C62EE-0005-488E-8FF9-B7A79E5009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224605"/>
              </p:ext>
            </p:extLst>
          </p:nvPr>
        </p:nvGraphicFramePr>
        <p:xfrm>
          <a:off x="838200" y="1340568"/>
          <a:ext cx="10515600" cy="506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9D2E288-E16C-4575-ACFA-FECA801DAD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" y="220581"/>
            <a:ext cx="1774090" cy="43895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2F6C907C-F914-406B-AD6E-3816BDE9E5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920" y="6518536"/>
            <a:ext cx="1213209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12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- Εικόνα" descr="iky.png">
            <a:extLst>
              <a:ext uri="{FF2B5EF4-FFF2-40B4-BE49-F238E27FC236}">
                <a16:creationId xmlns:a16="http://schemas.microsoft.com/office/drawing/2014/main" id="{CE8EE33E-4474-4CA9-B6E2-C9E6A1BD474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01921" y="0"/>
            <a:ext cx="1190079" cy="1110045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8312EE37-F87D-4F5C-800E-7E0B4B025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5361"/>
            <a:ext cx="10515600" cy="314959"/>
          </a:xfrm>
        </p:spPr>
        <p:txBody>
          <a:bodyPr>
            <a:noAutofit/>
          </a:bodyPr>
          <a:lstStyle/>
          <a:p>
            <a:pPr algn="ctr"/>
            <a:r>
              <a:rPr lang="el-GR" spc="3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Κριτήρια Επιλεξιμότητας (3/3)</a:t>
            </a:r>
            <a:endParaRPr lang="en-US" spc="3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Θέση περιεχομένου 4">
            <a:extLst>
              <a:ext uri="{FF2B5EF4-FFF2-40B4-BE49-F238E27FC236}">
                <a16:creationId xmlns:a16="http://schemas.microsoft.com/office/drawing/2014/main" id="{233C62EE-0005-488E-8FF9-B7A79E5009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41472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BF4B93E-F198-4F41-AFFB-44FDF773D0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49284"/>
            <a:ext cx="1774090" cy="43895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F13EA1E-9F70-4191-9224-CD4DF3C56C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6465359"/>
            <a:ext cx="1213209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48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5">
            <a:extLst>
              <a:ext uri="{FF2B5EF4-FFF2-40B4-BE49-F238E27FC236}">
                <a16:creationId xmlns:a16="http://schemas.microsoft.com/office/drawing/2014/main" id="{8AD56B8D-E08C-431A-B5C9-9C6271137C6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02317" y="4904995"/>
            <a:ext cx="1624177" cy="147294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0240" y="684352"/>
            <a:ext cx="1049718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Βασικά</a:t>
            </a:r>
            <a:r>
              <a:rPr sz="2400" b="1" spc="-2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Χαρακτηριστικά</a:t>
            </a:r>
            <a:r>
              <a:rPr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των</a:t>
            </a:r>
            <a:r>
              <a:rPr sz="24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Συμπράξεων </a:t>
            </a:r>
            <a:r>
              <a:rPr sz="24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Συνεργασίας</a:t>
            </a:r>
            <a:endParaRPr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1258" y="1189420"/>
            <a:ext cx="11018520" cy="666208"/>
          </a:xfrm>
          <a:prstGeom prst="rect">
            <a:avLst/>
          </a:prstGeom>
        </p:spPr>
        <p:txBody>
          <a:bodyPr vert="horz" wrap="square" lIns="0" tIns="233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35"/>
              </a:spcBef>
            </a:pPr>
            <a:r>
              <a:rPr lang="el-GR" sz="2800" b="1" spc="-15" dirty="0">
                <a:solidFill>
                  <a:schemeClr val="tx2"/>
                </a:solidFill>
                <a:latin typeface="Calibri"/>
                <a:cs typeface="Calibri"/>
              </a:rPr>
              <a:t>                       Κανόνες Χρηματοδότησης</a:t>
            </a:r>
            <a:endParaRPr sz="28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600" y="2982616"/>
            <a:ext cx="43414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110" indent="-360045">
              <a:lnSpc>
                <a:spcPct val="100000"/>
              </a:lnSpc>
              <a:spcBef>
                <a:spcPts val="100"/>
              </a:spcBef>
              <a:buClr>
                <a:srgbClr val="F54122"/>
              </a:buClr>
              <a:buSzPct val="80000"/>
              <a:buFont typeface="Wingdings"/>
              <a:buChar char=""/>
              <a:tabLst>
                <a:tab pos="372110" algn="l"/>
                <a:tab pos="372745" algn="l"/>
              </a:tabLst>
            </a:pP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Χρηματοδότηση:</a:t>
            </a:r>
            <a:r>
              <a:rPr sz="2000" b="1" spc="-3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Κατ’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αποκοπή</a:t>
            </a: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ποσό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3525" y="3048000"/>
            <a:ext cx="150495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120.000</a:t>
            </a:r>
            <a:r>
              <a:rPr sz="2000" b="1" spc="-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Ευρώ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250.000</a:t>
            </a:r>
            <a:r>
              <a:rPr sz="2000" b="1" spc="-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Ευρώ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400.000</a:t>
            </a:r>
            <a:r>
              <a:rPr sz="2000" b="1" spc="-1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Ευρώ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9" name="object 3">
            <a:extLst>
              <a:ext uri="{FF2B5EF4-FFF2-40B4-BE49-F238E27FC236}">
                <a16:creationId xmlns:a16="http://schemas.microsoft.com/office/drawing/2014/main" id="{E1E2B729-8F50-42E1-BAA0-592522F97E1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05236" y="6955"/>
            <a:ext cx="1183283" cy="1099038"/>
          </a:xfrm>
          <a:prstGeom prst="rect">
            <a:avLst/>
          </a:prstGeom>
        </p:spPr>
      </p:pic>
      <p:sp>
        <p:nvSpPr>
          <p:cNvPr id="11" name="Θέση αριθμού διαφάνειας 10">
            <a:extLst>
              <a:ext uri="{FF2B5EF4-FFF2-40B4-BE49-F238E27FC236}">
                <a16:creationId xmlns:a16="http://schemas.microsoft.com/office/drawing/2014/main" id="{BCB8E52E-A885-4682-9F0A-BC7DFBF0044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7</a:t>
            </a:fld>
            <a:endParaRPr lang="el-GR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66497999-3658-4EFD-852C-B13D4B19E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04" y="270720"/>
            <a:ext cx="1774090" cy="438950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826988D0-A4BE-410E-89D1-F1DE149E98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6349515"/>
            <a:ext cx="1213209" cy="2377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- Εικόνα" descr="iky.png">
            <a:extLst>
              <a:ext uri="{FF2B5EF4-FFF2-40B4-BE49-F238E27FC236}">
                <a16:creationId xmlns:a16="http://schemas.microsoft.com/office/drawing/2014/main" id="{CE8EE33E-4474-4CA9-B6E2-C9E6A1BD474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01921" y="0"/>
            <a:ext cx="1190079" cy="1110045"/>
          </a:xfrm>
          <a:prstGeom prst="rect">
            <a:avLst/>
          </a:prstGeom>
        </p:spPr>
      </p:pic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733130D6-D508-440B-93F1-5FE0E53CD40C}"/>
              </a:ext>
            </a:extLst>
          </p:cNvPr>
          <p:cNvGrpSpPr/>
          <p:nvPr/>
        </p:nvGrpSpPr>
        <p:grpSpPr>
          <a:xfrm>
            <a:off x="3021106" y="1703601"/>
            <a:ext cx="5984945" cy="5017874"/>
            <a:chOff x="3059949" y="1611526"/>
            <a:chExt cx="5797698" cy="5017874"/>
          </a:xfrm>
        </p:grpSpPr>
        <p:sp>
          <p:nvSpPr>
            <p:cNvPr id="8" name="Ελεύθερη σχεδίαση: Σχήμα 7">
              <a:extLst>
                <a:ext uri="{FF2B5EF4-FFF2-40B4-BE49-F238E27FC236}">
                  <a16:creationId xmlns:a16="http://schemas.microsoft.com/office/drawing/2014/main" id="{F7167A22-ED2B-44E0-B486-45CD7BF1A9F9}"/>
                </a:ext>
              </a:extLst>
            </p:cNvPr>
            <p:cNvSpPr/>
            <p:nvPr/>
          </p:nvSpPr>
          <p:spPr>
            <a:xfrm>
              <a:off x="4097208" y="2495036"/>
              <a:ext cx="3581271" cy="3581887"/>
            </a:xfrm>
            <a:custGeom>
              <a:avLst/>
              <a:gdLst>
                <a:gd name="connsiteX0" fmla="*/ 0 w 3581271"/>
                <a:gd name="connsiteY0" fmla="*/ 1790944 h 3581887"/>
                <a:gd name="connsiteX1" fmla="*/ 1790636 w 3581271"/>
                <a:gd name="connsiteY1" fmla="*/ 0 h 3581887"/>
                <a:gd name="connsiteX2" fmla="*/ 3581272 w 3581271"/>
                <a:gd name="connsiteY2" fmla="*/ 1790944 h 3581887"/>
                <a:gd name="connsiteX3" fmla="*/ 1790636 w 3581271"/>
                <a:gd name="connsiteY3" fmla="*/ 3581888 h 3581887"/>
                <a:gd name="connsiteX4" fmla="*/ 0 w 3581271"/>
                <a:gd name="connsiteY4" fmla="*/ 1790944 h 358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1271" h="3581887">
                  <a:moveTo>
                    <a:pt x="0" y="1790944"/>
                  </a:moveTo>
                  <a:cubicBezTo>
                    <a:pt x="0" y="801833"/>
                    <a:pt x="801695" y="0"/>
                    <a:pt x="1790636" y="0"/>
                  </a:cubicBezTo>
                  <a:cubicBezTo>
                    <a:pt x="2779577" y="0"/>
                    <a:pt x="3581272" y="801833"/>
                    <a:pt x="3581272" y="1790944"/>
                  </a:cubicBezTo>
                  <a:cubicBezTo>
                    <a:pt x="3581272" y="2780055"/>
                    <a:pt x="2779577" y="3581888"/>
                    <a:pt x="1790636" y="3581888"/>
                  </a:cubicBezTo>
                  <a:cubicBezTo>
                    <a:pt x="801695" y="3581888"/>
                    <a:pt x="0" y="2780055"/>
                    <a:pt x="0" y="179094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1625" tIns="661715" rIns="661625" bIns="661715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3600" kern="1200" dirty="0"/>
                <a:t>Συνεργασία</a:t>
              </a:r>
              <a:endParaRPr lang="en-US" sz="3800" kern="1200" dirty="0"/>
            </a:p>
          </p:txBody>
        </p:sp>
        <p:sp>
          <p:nvSpPr>
            <p:cNvPr id="9" name="Οβάλ 8">
              <a:extLst>
                <a:ext uri="{FF2B5EF4-FFF2-40B4-BE49-F238E27FC236}">
                  <a16:creationId xmlns:a16="http://schemas.microsoft.com/office/drawing/2014/main" id="{4C81D218-F34B-4AB2-B092-9047FBA45B5B}"/>
                </a:ext>
              </a:extLst>
            </p:cNvPr>
            <p:cNvSpPr/>
            <p:nvPr/>
          </p:nvSpPr>
          <p:spPr>
            <a:xfrm>
              <a:off x="7844683" y="2337649"/>
              <a:ext cx="288705" cy="28867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Οβάλ 9">
              <a:extLst>
                <a:ext uri="{FF2B5EF4-FFF2-40B4-BE49-F238E27FC236}">
                  <a16:creationId xmlns:a16="http://schemas.microsoft.com/office/drawing/2014/main" id="{9E8CF897-E51F-435D-BD45-17048AE8888C}"/>
                </a:ext>
              </a:extLst>
            </p:cNvPr>
            <p:cNvSpPr/>
            <p:nvPr/>
          </p:nvSpPr>
          <p:spPr>
            <a:xfrm>
              <a:off x="7780158" y="2837233"/>
              <a:ext cx="288705" cy="28867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75475"/>
                <a:satOff val="-968"/>
                <a:lumOff val="-654"/>
                <a:alphaOff val="0"/>
              </a:schemeClr>
            </a:fillRef>
            <a:effectRef idx="0">
              <a:schemeClr val="accent5">
                <a:hueOff val="-375475"/>
                <a:satOff val="-968"/>
                <a:lumOff val="-65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Οβάλ 10">
              <a:extLst>
                <a:ext uri="{FF2B5EF4-FFF2-40B4-BE49-F238E27FC236}">
                  <a16:creationId xmlns:a16="http://schemas.microsoft.com/office/drawing/2014/main" id="{BF58DF5A-2D20-40DF-B8E0-7A047331C7EA}"/>
                </a:ext>
              </a:extLst>
            </p:cNvPr>
            <p:cNvSpPr/>
            <p:nvPr/>
          </p:nvSpPr>
          <p:spPr>
            <a:xfrm>
              <a:off x="6001281" y="5389478"/>
              <a:ext cx="398163" cy="39876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50949"/>
                <a:satOff val="-1935"/>
                <a:lumOff val="-1307"/>
                <a:alphaOff val="0"/>
              </a:schemeClr>
            </a:fillRef>
            <a:effectRef idx="0">
              <a:schemeClr val="accent5">
                <a:hueOff val="-750949"/>
                <a:satOff val="-1935"/>
                <a:lumOff val="-13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Οβάλ 11">
              <a:extLst>
                <a:ext uri="{FF2B5EF4-FFF2-40B4-BE49-F238E27FC236}">
                  <a16:creationId xmlns:a16="http://schemas.microsoft.com/office/drawing/2014/main" id="{9E99D0F1-203B-4D77-BFC8-2A68B8A31489}"/>
                </a:ext>
              </a:extLst>
            </p:cNvPr>
            <p:cNvSpPr/>
            <p:nvPr/>
          </p:nvSpPr>
          <p:spPr>
            <a:xfrm>
              <a:off x="5773944" y="6074853"/>
              <a:ext cx="288705" cy="28867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126424"/>
                <a:satOff val="-2903"/>
                <a:lumOff val="-1961"/>
                <a:alphaOff val="0"/>
              </a:schemeClr>
            </a:fillRef>
            <a:effectRef idx="0">
              <a:schemeClr val="accent5">
                <a:hueOff val="-1126424"/>
                <a:satOff val="-2903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Οβάλ 12">
              <a:extLst>
                <a:ext uri="{FF2B5EF4-FFF2-40B4-BE49-F238E27FC236}">
                  <a16:creationId xmlns:a16="http://schemas.microsoft.com/office/drawing/2014/main" id="{4CDC5E3D-3F6D-4AD3-BD4A-84623A9838E4}"/>
                </a:ext>
              </a:extLst>
            </p:cNvPr>
            <p:cNvSpPr/>
            <p:nvPr/>
          </p:nvSpPr>
          <p:spPr>
            <a:xfrm>
              <a:off x="4636537" y="3269209"/>
              <a:ext cx="288705" cy="28867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501898"/>
                <a:satOff val="-3871"/>
                <a:lumOff val="-2614"/>
                <a:alphaOff val="0"/>
              </a:schemeClr>
            </a:fillRef>
            <a:effectRef idx="0">
              <a:schemeClr val="accent5">
                <a:hueOff val="-1501898"/>
                <a:satOff val="-3871"/>
                <a:lumOff val="-26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Ελεύθερη σχεδίαση: Σχήμα 13">
              <a:extLst>
                <a:ext uri="{FF2B5EF4-FFF2-40B4-BE49-F238E27FC236}">
                  <a16:creationId xmlns:a16="http://schemas.microsoft.com/office/drawing/2014/main" id="{B3FE872A-FF73-4452-BB9B-876472E7E685}"/>
                </a:ext>
              </a:extLst>
            </p:cNvPr>
            <p:cNvSpPr/>
            <p:nvPr/>
          </p:nvSpPr>
          <p:spPr>
            <a:xfrm>
              <a:off x="7401631" y="3152555"/>
              <a:ext cx="1456016" cy="1456182"/>
            </a:xfrm>
            <a:custGeom>
              <a:avLst/>
              <a:gdLst>
                <a:gd name="connsiteX0" fmla="*/ 0 w 1456016"/>
                <a:gd name="connsiteY0" fmla="*/ 728091 h 1456182"/>
                <a:gd name="connsiteX1" fmla="*/ 728008 w 1456016"/>
                <a:gd name="connsiteY1" fmla="*/ 0 h 1456182"/>
                <a:gd name="connsiteX2" fmla="*/ 1456016 w 1456016"/>
                <a:gd name="connsiteY2" fmla="*/ 728091 h 1456182"/>
                <a:gd name="connsiteX3" fmla="*/ 728008 w 1456016"/>
                <a:gd name="connsiteY3" fmla="*/ 1456182 h 1456182"/>
                <a:gd name="connsiteX4" fmla="*/ 0 w 1456016"/>
                <a:gd name="connsiteY4" fmla="*/ 728091 h 145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6016" h="1456182">
                  <a:moveTo>
                    <a:pt x="0" y="728091"/>
                  </a:moveTo>
                  <a:cubicBezTo>
                    <a:pt x="0" y="325977"/>
                    <a:pt x="325940" y="0"/>
                    <a:pt x="728008" y="0"/>
                  </a:cubicBezTo>
                  <a:cubicBezTo>
                    <a:pt x="1130076" y="0"/>
                    <a:pt x="1456016" y="325977"/>
                    <a:pt x="1456016" y="728091"/>
                  </a:cubicBezTo>
                  <a:cubicBezTo>
                    <a:pt x="1456016" y="1130205"/>
                    <a:pt x="1130076" y="1456182"/>
                    <a:pt x="728008" y="1456182"/>
                  </a:cubicBezTo>
                  <a:cubicBezTo>
                    <a:pt x="325940" y="1456182"/>
                    <a:pt x="0" y="1130205"/>
                    <a:pt x="0" y="728091"/>
                  </a:cubicBez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1877373"/>
                <a:satOff val="-4839"/>
                <a:lumOff val="-326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0379" tIns="270403" rIns="270379" bIns="2704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N</a:t>
              </a:r>
              <a:r>
                <a:rPr lang="el-GR" sz="1500" kern="1200" dirty="0" err="1"/>
                <a:t>εοεισερχόμενοι</a:t>
              </a:r>
              <a:endParaRPr lang="en-US" sz="1500" kern="1200" dirty="0"/>
            </a:p>
          </p:txBody>
        </p:sp>
        <p:sp>
          <p:nvSpPr>
            <p:cNvPr id="15" name="Οβάλ 14">
              <a:extLst>
                <a:ext uri="{FF2B5EF4-FFF2-40B4-BE49-F238E27FC236}">
                  <a16:creationId xmlns:a16="http://schemas.microsoft.com/office/drawing/2014/main" id="{FBB2AA67-4387-46F0-AF26-1BC03C33A338}"/>
                </a:ext>
              </a:extLst>
            </p:cNvPr>
            <p:cNvSpPr/>
            <p:nvPr/>
          </p:nvSpPr>
          <p:spPr>
            <a:xfrm>
              <a:off x="3655846" y="2519663"/>
              <a:ext cx="398163" cy="39876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252848"/>
                <a:satOff val="-5806"/>
                <a:lumOff val="-3922"/>
                <a:alphaOff val="0"/>
              </a:schemeClr>
            </a:fillRef>
            <a:effectRef idx="0">
              <a:schemeClr val="accent5">
                <a:hueOff val="-2252848"/>
                <a:satOff val="-5806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Οβάλ 15">
              <a:extLst>
                <a:ext uri="{FF2B5EF4-FFF2-40B4-BE49-F238E27FC236}">
                  <a16:creationId xmlns:a16="http://schemas.microsoft.com/office/drawing/2014/main" id="{F57EBBEB-CDB7-48F1-A350-66F8C212A2B9}"/>
                </a:ext>
              </a:extLst>
            </p:cNvPr>
            <p:cNvSpPr/>
            <p:nvPr/>
          </p:nvSpPr>
          <p:spPr>
            <a:xfrm>
              <a:off x="3457936" y="4683041"/>
              <a:ext cx="719927" cy="7200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628322"/>
                <a:satOff val="-6774"/>
                <a:lumOff val="-4575"/>
                <a:alphaOff val="0"/>
              </a:schemeClr>
            </a:fillRef>
            <a:effectRef idx="0">
              <a:schemeClr val="accent5">
                <a:hueOff val="-2628322"/>
                <a:satOff val="-6774"/>
                <a:lumOff val="-457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Ελεύθερη σχεδίαση: Σχήμα 16">
              <a:extLst>
                <a:ext uri="{FF2B5EF4-FFF2-40B4-BE49-F238E27FC236}">
                  <a16:creationId xmlns:a16="http://schemas.microsoft.com/office/drawing/2014/main" id="{D20304F4-3B15-4FDD-A1B6-EC4F95B49F7A}"/>
                </a:ext>
              </a:extLst>
            </p:cNvPr>
            <p:cNvSpPr/>
            <p:nvPr/>
          </p:nvSpPr>
          <p:spPr>
            <a:xfrm>
              <a:off x="3059949" y="3107469"/>
              <a:ext cx="1456016" cy="1456182"/>
            </a:xfrm>
            <a:custGeom>
              <a:avLst/>
              <a:gdLst>
                <a:gd name="connsiteX0" fmla="*/ 0 w 1456016"/>
                <a:gd name="connsiteY0" fmla="*/ 728091 h 1456182"/>
                <a:gd name="connsiteX1" fmla="*/ 728008 w 1456016"/>
                <a:gd name="connsiteY1" fmla="*/ 0 h 1456182"/>
                <a:gd name="connsiteX2" fmla="*/ 1456016 w 1456016"/>
                <a:gd name="connsiteY2" fmla="*/ 728091 h 1456182"/>
                <a:gd name="connsiteX3" fmla="*/ 728008 w 1456016"/>
                <a:gd name="connsiteY3" fmla="*/ 1456182 h 1456182"/>
                <a:gd name="connsiteX4" fmla="*/ 0 w 1456016"/>
                <a:gd name="connsiteY4" fmla="*/ 728091 h 145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6016" h="1456182">
                  <a:moveTo>
                    <a:pt x="0" y="728091"/>
                  </a:moveTo>
                  <a:cubicBezTo>
                    <a:pt x="0" y="325977"/>
                    <a:pt x="325940" y="0"/>
                    <a:pt x="728008" y="0"/>
                  </a:cubicBezTo>
                  <a:cubicBezTo>
                    <a:pt x="1130076" y="0"/>
                    <a:pt x="1456016" y="325977"/>
                    <a:pt x="1456016" y="728091"/>
                  </a:cubicBezTo>
                  <a:cubicBezTo>
                    <a:pt x="1456016" y="1130205"/>
                    <a:pt x="1130076" y="1456182"/>
                    <a:pt x="728008" y="1456182"/>
                  </a:cubicBezTo>
                  <a:cubicBezTo>
                    <a:pt x="325940" y="1456182"/>
                    <a:pt x="0" y="1130205"/>
                    <a:pt x="0" y="728091"/>
                  </a:cubicBez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003797"/>
                <a:satOff val="-7742"/>
                <a:lumOff val="-522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569" tIns="266593" rIns="266569" bIns="26659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400" kern="1200" dirty="0"/>
                <a:t>Δραστηριότητες με Ευρωπαϊκή διάσταση</a:t>
              </a:r>
              <a:endParaRPr lang="en-US" sz="1400" kern="1200" dirty="0"/>
            </a:p>
          </p:txBody>
        </p:sp>
        <p:sp>
          <p:nvSpPr>
            <p:cNvPr id="18" name="Οβάλ 17">
              <a:extLst>
                <a:ext uri="{FF2B5EF4-FFF2-40B4-BE49-F238E27FC236}">
                  <a16:creationId xmlns:a16="http://schemas.microsoft.com/office/drawing/2014/main" id="{D00285D9-C40D-4012-BE24-00B902FC249F}"/>
                </a:ext>
              </a:extLst>
            </p:cNvPr>
            <p:cNvSpPr/>
            <p:nvPr/>
          </p:nvSpPr>
          <p:spPr>
            <a:xfrm>
              <a:off x="7693351" y="4968235"/>
              <a:ext cx="398163" cy="39876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79271"/>
                <a:satOff val="-8710"/>
                <a:lumOff val="-5883"/>
                <a:alphaOff val="0"/>
              </a:schemeClr>
            </a:fillRef>
            <a:effectRef idx="0">
              <a:schemeClr val="accent5">
                <a:hueOff val="-3379271"/>
                <a:satOff val="-8710"/>
                <a:lumOff val="-5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Οβάλ 18">
              <a:extLst>
                <a:ext uri="{FF2B5EF4-FFF2-40B4-BE49-F238E27FC236}">
                  <a16:creationId xmlns:a16="http://schemas.microsoft.com/office/drawing/2014/main" id="{CA9D1A11-279B-4CA3-AF68-C54744EE3051}"/>
                </a:ext>
              </a:extLst>
            </p:cNvPr>
            <p:cNvSpPr/>
            <p:nvPr/>
          </p:nvSpPr>
          <p:spPr>
            <a:xfrm>
              <a:off x="4282314" y="4492966"/>
              <a:ext cx="288705" cy="28867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754746"/>
                <a:satOff val="-9677"/>
                <a:lumOff val="-6536"/>
                <a:alphaOff val="0"/>
              </a:schemeClr>
            </a:fillRef>
            <a:effectRef idx="0">
              <a:schemeClr val="accent5">
                <a:hueOff val="-3754746"/>
                <a:satOff val="-9677"/>
                <a:lumOff val="-653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Οβάλ 19">
              <a:extLst>
                <a:ext uri="{FF2B5EF4-FFF2-40B4-BE49-F238E27FC236}">
                  <a16:creationId xmlns:a16="http://schemas.microsoft.com/office/drawing/2014/main" id="{D65870FA-F272-4A14-B6EE-FA2102981756}"/>
                </a:ext>
              </a:extLst>
            </p:cNvPr>
            <p:cNvSpPr/>
            <p:nvPr/>
          </p:nvSpPr>
          <p:spPr>
            <a:xfrm>
              <a:off x="5507781" y="5123978"/>
              <a:ext cx="288705" cy="28867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130220"/>
                <a:satOff val="-10645"/>
                <a:lumOff val="-7190"/>
                <a:alphaOff val="0"/>
              </a:schemeClr>
            </a:fillRef>
            <a:effectRef idx="0">
              <a:schemeClr val="accent5">
                <a:hueOff val="-4130220"/>
                <a:satOff val="-10645"/>
                <a:lumOff val="-719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Ελεύθερη σχεδίαση: Σχήμα 20">
              <a:extLst>
                <a:ext uri="{FF2B5EF4-FFF2-40B4-BE49-F238E27FC236}">
                  <a16:creationId xmlns:a16="http://schemas.microsoft.com/office/drawing/2014/main" id="{8940AA39-890B-4121-ACAC-36B8F9AE4EEB}"/>
                </a:ext>
              </a:extLst>
            </p:cNvPr>
            <p:cNvSpPr/>
            <p:nvPr/>
          </p:nvSpPr>
          <p:spPr>
            <a:xfrm>
              <a:off x="6305565" y="1611526"/>
              <a:ext cx="1456016" cy="1456182"/>
            </a:xfrm>
            <a:custGeom>
              <a:avLst/>
              <a:gdLst>
                <a:gd name="connsiteX0" fmla="*/ 0 w 1456016"/>
                <a:gd name="connsiteY0" fmla="*/ 728091 h 1456182"/>
                <a:gd name="connsiteX1" fmla="*/ 728008 w 1456016"/>
                <a:gd name="connsiteY1" fmla="*/ 0 h 1456182"/>
                <a:gd name="connsiteX2" fmla="*/ 1456016 w 1456016"/>
                <a:gd name="connsiteY2" fmla="*/ 728091 h 1456182"/>
                <a:gd name="connsiteX3" fmla="*/ 728008 w 1456016"/>
                <a:gd name="connsiteY3" fmla="*/ 1456182 h 1456182"/>
                <a:gd name="connsiteX4" fmla="*/ 0 w 1456016"/>
                <a:gd name="connsiteY4" fmla="*/ 728091 h 145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6016" h="1456182">
                  <a:moveTo>
                    <a:pt x="0" y="728091"/>
                  </a:moveTo>
                  <a:cubicBezTo>
                    <a:pt x="0" y="325977"/>
                    <a:pt x="325940" y="0"/>
                    <a:pt x="728008" y="0"/>
                  </a:cubicBezTo>
                  <a:cubicBezTo>
                    <a:pt x="1130076" y="0"/>
                    <a:pt x="1456016" y="325977"/>
                    <a:pt x="1456016" y="728091"/>
                  </a:cubicBezTo>
                  <a:cubicBezTo>
                    <a:pt x="1456016" y="1130205"/>
                    <a:pt x="1130076" y="1456182"/>
                    <a:pt x="728008" y="1456182"/>
                  </a:cubicBezTo>
                  <a:cubicBezTo>
                    <a:pt x="325940" y="1456182"/>
                    <a:pt x="0" y="1130205"/>
                    <a:pt x="0" y="728091"/>
                  </a:cubicBez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4505695"/>
                <a:satOff val="-11613"/>
                <a:lumOff val="-784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569" tIns="266593" rIns="266569" bIns="26659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400" kern="1200" dirty="0"/>
                <a:t>Λιγότερο έμπειροι</a:t>
              </a:r>
              <a:endParaRPr lang="en-US" sz="1400" kern="1200" dirty="0"/>
            </a:p>
          </p:txBody>
        </p:sp>
        <p:sp>
          <p:nvSpPr>
            <p:cNvPr id="22" name="Οβάλ 21">
              <a:extLst>
                <a:ext uri="{FF2B5EF4-FFF2-40B4-BE49-F238E27FC236}">
                  <a16:creationId xmlns:a16="http://schemas.microsoft.com/office/drawing/2014/main" id="{06639C6B-29D8-43EA-8015-04F6F807F2F8}"/>
                </a:ext>
              </a:extLst>
            </p:cNvPr>
            <p:cNvSpPr/>
            <p:nvPr/>
          </p:nvSpPr>
          <p:spPr>
            <a:xfrm>
              <a:off x="7317619" y="4537002"/>
              <a:ext cx="288705" cy="28867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881170"/>
                <a:satOff val="-12580"/>
                <a:lumOff val="-8497"/>
                <a:alphaOff val="0"/>
              </a:schemeClr>
            </a:fillRef>
            <a:effectRef idx="0">
              <a:schemeClr val="accent5">
                <a:hueOff val="-4881170"/>
                <a:satOff val="-12580"/>
                <a:lumOff val="-849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Ελεύθερη σχεδίαση: Σχήμα 22">
              <a:extLst>
                <a:ext uri="{FF2B5EF4-FFF2-40B4-BE49-F238E27FC236}">
                  <a16:creationId xmlns:a16="http://schemas.microsoft.com/office/drawing/2014/main" id="{9CDB8DCC-6AD8-4F31-8A2F-962041A61D24}"/>
                </a:ext>
              </a:extLst>
            </p:cNvPr>
            <p:cNvSpPr/>
            <p:nvPr/>
          </p:nvSpPr>
          <p:spPr>
            <a:xfrm>
              <a:off x="6407636" y="5173218"/>
              <a:ext cx="1456016" cy="1456182"/>
            </a:xfrm>
            <a:custGeom>
              <a:avLst/>
              <a:gdLst>
                <a:gd name="connsiteX0" fmla="*/ 0 w 1456016"/>
                <a:gd name="connsiteY0" fmla="*/ 728091 h 1456182"/>
                <a:gd name="connsiteX1" fmla="*/ 728008 w 1456016"/>
                <a:gd name="connsiteY1" fmla="*/ 0 h 1456182"/>
                <a:gd name="connsiteX2" fmla="*/ 1456016 w 1456016"/>
                <a:gd name="connsiteY2" fmla="*/ 728091 h 1456182"/>
                <a:gd name="connsiteX3" fmla="*/ 728008 w 1456016"/>
                <a:gd name="connsiteY3" fmla="*/ 1456182 h 1456182"/>
                <a:gd name="connsiteX4" fmla="*/ 0 w 1456016"/>
                <a:gd name="connsiteY4" fmla="*/ 728091 h 145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6016" h="1456182">
                  <a:moveTo>
                    <a:pt x="0" y="728091"/>
                  </a:moveTo>
                  <a:cubicBezTo>
                    <a:pt x="0" y="325977"/>
                    <a:pt x="325940" y="0"/>
                    <a:pt x="728008" y="0"/>
                  </a:cubicBezTo>
                  <a:cubicBezTo>
                    <a:pt x="1130076" y="0"/>
                    <a:pt x="1456016" y="325977"/>
                    <a:pt x="1456016" y="728091"/>
                  </a:cubicBezTo>
                  <a:cubicBezTo>
                    <a:pt x="1456016" y="1130205"/>
                    <a:pt x="1130076" y="1456182"/>
                    <a:pt x="728008" y="1456182"/>
                  </a:cubicBezTo>
                  <a:cubicBezTo>
                    <a:pt x="325940" y="1456182"/>
                    <a:pt x="0" y="1130205"/>
                    <a:pt x="0" y="728091"/>
                  </a:cubicBez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5256644"/>
                <a:satOff val="-13548"/>
                <a:lumOff val="-915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569" tIns="266593" rIns="266569" bIns="26659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400" kern="1200" dirty="0"/>
                <a:t>Πρόσβαση χωρίς φραγμούς</a:t>
              </a:r>
              <a:endParaRPr lang="en-US" sz="1400" kern="1200" dirty="0"/>
            </a:p>
          </p:txBody>
        </p:sp>
        <p:sp>
          <p:nvSpPr>
            <p:cNvPr id="24" name="Οβάλ 23">
              <a:extLst>
                <a:ext uri="{FF2B5EF4-FFF2-40B4-BE49-F238E27FC236}">
                  <a16:creationId xmlns:a16="http://schemas.microsoft.com/office/drawing/2014/main" id="{B9AC3D6B-B72B-440B-A53D-F582CB175897}"/>
                </a:ext>
              </a:extLst>
            </p:cNvPr>
            <p:cNvSpPr/>
            <p:nvPr/>
          </p:nvSpPr>
          <p:spPr>
            <a:xfrm>
              <a:off x="8503760" y="2837233"/>
              <a:ext cx="288705" cy="28867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632119"/>
                <a:satOff val="-14516"/>
                <a:lumOff val="-9804"/>
                <a:alphaOff val="0"/>
              </a:schemeClr>
            </a:fillRef>
            <a:effectRef idx="0">
              <a:schemeClr val="accent5">
                <a:hueOff val="-5632119"/>
                <a:satOff val="-14516"/>
                <a:lumOff val="-980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Ελεύθερη σχεδίαση: Σχήμα 24">
              <a:extLst>
                <a:ext uri="{FF2B5EF4-FFF2-40B4-BE49-F238E27FC236}">
                  <a16:creationId xmlns:a16="http://schemas.microsoft.com/office/drawing/2014/main" id="{77C33F23-A206-4F02-AF4B-7AB4D43B8A76}"/>
                </a:ext>
              </a:extLst>
            </p:cNvPr>
            <p:cNvSpPr/>
            <p:nvPr/>
          </p:nvSpPr>
          <p:spPr>
            <a:xfrm>
              <a:off x="4052882" y="5173218"/>
              <a:ext cx="1456016" cy="1456182"/>
            </a:xfrm>
            <a:custGeom>
              <a:avLst/>
              <a:gdLst>
                <a:gd name="connsiteX0" fmla="*/ 0 w 1456016"/>
                <a:gd name="connsiteY0" fmla="*/ 728091 h 1456182"/>
                <a:gd name="connsiteX1" fmla="*/ 728008 w 1456016"/>
                <a:gd name="connsiteY1" fmla="*/ 0 h 1456182"/>
                <a:gd name="connsiteX2" fmla="*/ 1456016 w 1456016"/>
                <a:gd name="connsiteY2" fmla="*/ 728091 h 1456182"/>
                <a:gd name="connsiteX3" fmla="*/ 728008 w 1456016"/>
                <a:gd name="connsiteY3" fmla="*/ 1456182 h 1456182"/>
                <a:gd name="connsiteX4" fmla="*/ 0 w 1456016"/>
                <a:gd name="connsiteY4" fmla="*/ 728091 h 145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6016" h="1456182">
                  <a:moveTo>
                    <a:pt x="0" y="728091"/>
                  </a:moveTo>
                  <a:cubicBezTo>
                    <a:pt x="0" y="325977"/>
                    <a:pt x="325940" y="0"/>
                    <a:pt x="728008" y="0"/>
                  </a:cubicBezTo>
                  <a:cubicBezTo>
                    <a:pt x="1130076" y="0"/>
                    <a:pt x="1456016" y="325977"/>
                    <a:pt x="1456016" y="728091"/>
                  </a:cubicBezTo>
                  <a:cubicBezTo>
                    <a:pt x="1456016" y="1130205"/>
                    <a:pt x="1130076" y="1456182"/>
                    <a:pt x="728008" y="1456182"/>
                  </a:cubicBezTo>
                  <a:cubicBezTo>
                    <a:pt x="325940" y="1456182"/>
                    <a:pt x="0" y="1130205"/>
                    <a:pt x="0" y="728091"/>
                  </a:cubicBez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6007594"/>
                <a:satOff val="-15484"/>
                <a:lumOff val="-1045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569" tIns="266593" rIns="266569" bIns="26659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400" kern="1200" dirty="0"/>
                <a:t>Μικρότερη οργανωτική ικανότητα</a:t>
              </a:r>
              <a:endParaRPr lang="en-US" sz="1400" kern="1200" dirty="0"/>
            </a:p>
          </p:txBody>
        </p:sp>
        <p:sp>
          <p:nvSpPr>
            <p:cNvPr id="26" name="Οβάλ 25">
              <a:extLst>
                <a:ext uri="{FF2B5EF4-FFF2-40B4-BE49-F238E27FC236}">
                  <a16:creationId xmlns:a16="http://schemas.microsoft.com/office/drawing/2014/main" id="{F1A73D8D-04BB-4C49-AC6F-40BD180F6B45}"/>
                </a:ext>
              </a:extLst>
            </p:cNvPr>
            <p:cNvSpPr/>
            <p:nvPr/>
          </p:nvSpPr>
          <p:spPr>
            <a:xfrm>
              <a:off x="4306208" y="2748742"/>
              <a:ext cx="288705" cy="28867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383068"/>
                <a:satOff val="-16451"/>
                <a:lumOff val="-11111"/>
                <a:alphaOff val="0"/>
              </a:schemeClr>
            </a:fillRef>
            <a:effectRef idx="0">
              <a:schemeClr val="accent5">
                <a:hueOff val="-6383068"/>
                <a:satOff val="-16451"/>
                <a:lumOff val="-1111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Οβάλ 26">
              <a:extLst>
                <a:ext uri="{FF2B5EF4-FFF2-40B4-BE49-F238E27FC236}">
                  <a16:creationId xmlns:a16="http://schemas.microsoft.com/office/drawing/2014/main" id="{E8E12560-1334-4CC5-8E48-320E913DC61C}"/>
                </a:ext>
              </a:extLst>
            </p:cNvPr>
            <p:cNvSpPr/>
            <p:nvPr/>
          </p:nvSpPr>
          <p:spPr>
            <a:xfrm>
              <a:off x="7087489" y="3901744"/>
              <a:ext cx="288705" cy="28867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72F3-0D51-4D83-A10D-06A3D557BBC0}" type="slidenum">
              <a:rPr lang="en-US" smtClean="0"/>
              <a:t>8</a:t>
            </a:fld>
            <a:endParaRPr lang="en-US"/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A9BD9BF5-47F4-4C57-B1F5-981774837AC4}"/>
              </a:ext>
            </a:extLst>
          </p:cNvPr>
          <p:cNvSpPr txBox="1">
            <a:spLocks/>
          </p:cNvSpPr>
          <p:nvPr/>
        </p:nvSpPr>
        <p:spPr>
          <a:xfrm>
            <a:off x="799634" y="591569"/>
            <a:ext cx="10515600" cy="715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Συμπράξεις μικρής κλίμακας </a:t>
            </a:r>
            <a:endParaRPr lang="en-US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Ελεύθερη σχεδίαση: Σχήμα 27">
            <a:extLst>
              <a:ext uri="{FF2B5EF4-FFF2-40B4-BE49-F238E27FC236}">
                <a16:creationId xmlns:a16="http://schemas.microsoft.com/office/drawing/2014/main" id="{4F6BD0C8-C31F-4166-8BDB-61B6DAE3D80A}"/>
              </a:ext>
            </a:extLst>
          </p:cNvPr>
          <p:cNvSpPr/>
          <p:nvPr/>
        </p:nvSpPr>
        <p:spPr>
          <a:xfrm>
            <a:off x="4651186" y="1703601"/>
            <a:ext cx="1456016" cy="1456182"/>
          </a:xfrm>
          <a:custGeom>
            <a:avLst/>
            <a:gdLst>
              <a:gd name="connsiteX0" fmla="*/ 0 w 1456016"/>
              <a:gd name="connsiteY0" fmla="*/ 728091 h 1456182"/>
              <a:gd name="connsiteX1" fmla="*/ 728008 w 1456016"/>
              <a:gd name="connsiteY1" fmla="*/ 0 h 1456182"/>
              <a:gd name="connsiteX2" fmla="*/ 1456016 w 1456016"/>
              <a:gd name="connsiteY2" fmla="*/ 728091 h 1456182"/>
              <a:gd name="connsiteX3" fmla="*/ 728008 w 1456016"/>
              <a:gd name="connsiteY3" fmla="*/ 1456182 h 1456182"/>
              <a:gd name="connsiteX4" fmla="*/ 0 w 1456016"/>
              <a:gd name="connsiteY4" fmla="*/ 728091 h 1456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6016" h="1456182">
                <a:moveTo>
                  <a:pt x="0" y="728091"/>
                </a:moveTo>
                <a:cubicBezTo>
                  <a:pt x="0" y="325977"/>
                  <a:pt x="325940" y="0"/>
                  <a:pt x="728008" y="0"/>
                </a:cubicBezTo>
                <a:cubicBezTo>
                  <a:pt x="1130076" y="0"/>
                  <a:pt x="1456016" y="325977"/>
                  <a:pt x="1456016" y="728091"/>
                </a:cubicBezTo>
                <a:cubicBezTo>
                  <a:pt x="1456016" y="1130205"/>
                  <a:pt x="1130076" y="1456182"/>
                  <a:pt x="728008" y="1456182"/>
                </a:cubicBezTo>
                <a:cubicBezTo>
                  <a:pt x="325940" y="1456182"/>
                  <a:pt x="0" y="1130205"/>
                  <a:pt x="0" y="728091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4505695"/>
              <a:satOff val="-11613"/>
              <a:lumOff val="-78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569" tIns="266593" rIns="266569" bIns="266593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/>
              <a:t>Μ</a:t>
            </a:r>
            <a:r>
              <a:rPr lang="el-GR" sz="1200" kern="1200" dirty="0"/>
              <a:t>ι</a:t>
            </a:r>
            <a:r>
              <a:rPr lang="en-US" sz="1200" kern="1200" dirty="0"/>
              <a:t>κ</a:t>
            </a:r>
            <a:r>
              <a:rPr lang="el-GR" sz="1200" kern="1200" dirty="0"/>
              <a:t>ρ</a:t>
            </a:r>
            <a:r>
              <a:rPr lang="en-US" sz="1200" kern="1200" dirty="0"/>
              <a:t>ό</a:t>
            </a:r>
            <a:r>
              <a:rPr lang="el-GR" sz="1200" kern="1200" dirty="0"/>
              <a:t>τ</a:t>
            </a:r>
            <a:r>
              <a:rPr lang="en-US" sz="1200" kern="1200" dirty="0"/>
              <a:t>ε</a:t>
            </a:r>
            <a:r>
              <a:rPr lang="el-GR" sz="1200" kern="1200" dirty="0"/>
              <a:t>ρ</a:t>
            </a:r>
            <a:r>
              <a:rPr lang="en-US" sz="1200" dirty="0"/>
              <a:t>η επ</a:t>
            </a:r>
            <a:r>
              <a:rPr lang="en-US" sz="1200" dirty="0" err="1"/>
              <a:t>ιχορή</a:t>
            </a:r>
            <a:r>
              <a:rPr lang="el-GR" sz="1200" dirty="0"/>
              <a:t>γ</a:t>
            </a:r>
            <a:r>
              <a:rPr lang="en-US" sz="1200" dirty="0"/>
              <a:t>η</a:t>
            </a:r>
            <a:r>
              <a:rPr lang="el-GR" sz="1200" dirty="0"/>
              <a:t>σ</a:t>
            </a:r>
            <a:r>
              <a:rPr lang="en-US" sz="1200" dirty="0"/>
              <a:t>η-</a:t>
            </a:r>
            <a:r>
              <a:rPr lang="el-GR" sz="1200" dirty="0"/>
              <a:t>δ</a:t>
            </a:r>
            <a:r>
              <a:rPr lang="en-US" sz="1200" dirty="0" err="1"/>
              <a:t>ιάρκει</a:t>
            </a:r>
            <a:r>
              <a:rPr lang="en-US" sz="1200" dirty="0"/>
              <a:t>α, απλούστερες διοικητικές απαιτήσεις</a:t>
            </a:r>
            <a:endParaRPr lang="en-US" sz="1200" kern="1200" dirty="0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A09ED87D-6E89-4465-8686-E8FA77280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534"/>
            <a:ext cx="1774090" cy="438950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531A0CC7-5AE1-4273-A7D8-0F807D0532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595" y="6503670"/>
            <a:ext cx="1213209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66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- Εικόνα" descr="iky.png">
            <a:extLst>
              <a:ext uri="{FF2B5EF4-FFF2-40B4-BE49-F238E27FC236}">
                <a16:creationId xmlns:a16="http://schemas.microsoft.com/office/drawing/2014/main" id="{CE8EE33E-4474-4CA9-B6E2-C9E6A1BD474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01921" y="0"/>
            <a:ext cx="1190079" cy="1110045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A9BD9BF5-47F4-4C57-B1F5-981774837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5360"/>
            <a:ext cx="10515600" cy="715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l-GR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Ορισμοί – Διευκρινίσεις </a:t>
            </a:r>
            <a:endParaRPr lang="en-US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208A35B-95AE-4859-88A1-F665F5627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4165"/>
            <a:ext cx="10515600" cy="3827035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dirty="0">
                <a:solidFill>
                  <a:schemeClr val="tx2"/>
                </a:solidFill>
              </a:rPr>
              <a:t>Νεοεισερχόμενος οργανισμός: </a:t>
            </a:r>
            <a:r>
              <a:rPr lang="el-GR" sz="2400" dirty="0"/>
              <a:t>Οποιοσδήποτε συμμετέχων οργανισμός που δεν έχει λάβει προηγουμένως στήριξη στο πλαίσιο ενός συγκεκριμένου τύπου δράσης που υποστηρίζεται απ’ αυτό το πρόγραμμα ή το προγενέστερο πρόγραμμα είτε ως συντονιστής είτε ως εταίρος</a:t>
            </a:r>
            <a:r>
              <a:rPr lang="el-GR" sz="2200" dirty="0"/>
              <a:t>. 	</a:t>
            </a:r>
          </a:p>
          <a:p>
            <a:endParaRPr lang="el-GR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pPr algn="just"/>
            <a:r>
              <a:rPr lang="el-GR" dirty="0">
                <a:solidFill>
                  <a:schemeClr val="tx2"/>
                </a:solidFill>
              </a:rPr>
              <a:t>Λιγότερο έμπειρος οργανισμός: </a:t>
            </a:r>
            <a:r>
              <a:rPr lang="el-GR" sz="2400" dirty="0"/>
              <a:t>Οποιοσδήποτε συμμετέχων οργανισμός που δεν έχει λάβει στήριξη στο πλαίσιο ενός συγκεκριμένου τύπου δράσης που υποστηρίζεται απ’ αυτό το πρόγραμμα ή το προγενέστερο πρόγραμμα πάνω από δύο φορές κατά τα τελευταία επτά έτη</a:t>
            </a:r>
            <a:r>
              <a:rPr lang="en-US" sz="2400" dirty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B237C5A-33D6-4B82-BCB4-299BB3F5A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2933"/>
            <a:ext cx="1774090" cy="43895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BB863AF-B024-4157-9F58-77DAEBB5A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40" y="6476184"/>
            <a:ext cx="1213209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43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</TotalTime>
  <Words>1660</Words>
  <Application>Microsoft Office PowerPoint</Application>
  <PresentationFormat>Ευρεία οθόνη</PresentationFormat>
  <Paragraphs>215</Paragraphs>
  <Slides>29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6" baseType="lpstr">
      <vt:lpstr>Aharoni</vt:lpstr>
      <vt:lpstr>Arial</vt:lpstr>
      <vt:lpstr>Calibri</vt:lpstr>
      <vt:lpstr>Calibri Light</vt:lpstr>
      <vt:lpstr>Calibri-Bold</vt:lpstr>
      <vt:lpstr>Wingdings</vt:lpstr>
      <vt:lpstr>Office Theme</vt:lpstr>
      <vt:lpstr>Παρουσίαση του PowerPoint</vt:lpstr>
      <vt:lpstr>Βασική Δράση 2 – ΚΑ2</vt:lpstr>
      <vt:lpstr>Παρουσίαση του PowerPoint</vt:lpstr>
      <vt:lpstr>Κριτήρια Επιλεξιμότητας (1/3)</vt:lpstr>
      <vt:lpstr>Κριτήρια Επιλεξιμότητας (2/3)</vt:lpstr>
      <vt:lpstr>Κριτήρια Επιλεξιμότητας (3/3)</vt:lpstr>
      <vt:lpstr>Βασικά Χαρακτηριστικά των Συμπράξεων Συνεργασίας</vt:lpstr>
      <vt:lpstr>Παρουσίαση του PowerPoint</vt:lpstr>
      <vt:lpstr>Ορισμοί – Διευκρινίσεις </vt:lpstr>
      <vt:lpstr>Παρουσίαση του PowerPoint</vt:lpstr>
      <vt:lpstr>Κριτήρια Επιλεξιμότητας (1/3)</vt:lpstr>
      <vt:lpstr>Κριτήρια Επιλεξιμότητας (2/3)</vt:lpstr>
      <vt:lpstr>Κριτήρια Επιλεξιμότητας (3/3)</vt:lpstr>
      <vt:lpstr>Οργάνωση Σχεδίου</vt:lpstr>
      <vt:lpstr>Οριζόντιες προτεραιότητες</vt:lpstr>
      <vt:lpstr>Κριτήρια Αξιολόγησης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Eυχαριστούμε πολύ για την προσοχή σας!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Aliki Filandrianou</dc:creator>
  <cp:lastModifiedBy>gouveli</cp:lastModifiedBy>
  <cp:revision>92</cp:revision>
  <cp:lastPrinted>2022-12-07T08:01:20Z</cp:lastPrinted>
  <dcterms:created xsi:type="dcterms:W3CDTF">2022-12-06T11:39:49Z</dcterms:created>
  <dcterms:modified xsi:type="dcterms:W3CDTF">2024-01-15T08:16:46Z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2022-06-30T00:00:00Z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2022-12-06T00:00:00Z</vt:filetime>
  </property>
</Properties>
</file>