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handoutMasterIdLst>
    <p:handoutMasterId r:id="rId15"/>
  </p:handoutMasterIdLst>
  <p:sldIdLst>
    <p:sldId id="269" r:id="rId2"/>
    <p:sldId id="270" r:id="rId3"/>
    <p:sldId id="271" r:id="rId4"/>
    <p:sldId id="272" r:id="rId5"/>
    <p:sldId id="278" r:id="rId6"/>
    <p:sldId id="275" r:id="rId7"/>
    <p:sldId id="276" r:id="rId8"/>
    <p:sldId id="277" r:id="rId9"/>
    <p:sldId id="281" r:id="rId10"/>
    <p:sldId id="282" r:id="rId11"/>
    <p:sldId id="283" r:id="rId12"/>
    <p:sldId id="284" r:id="rId13"/>
  </p:sldIdLst>
  <p:sldSz cx="12188825"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Φωτεινό στυλ 3 - Έμφαση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Φωτεινό στυλ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Φωτεινό στυλ 3 - Έμφαση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E171933-4619-4E11-9A3F-F7608DF75F80}" styleName="Μεσαίο στυλ 1 - Έμφαση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AF606853-7671-496A-8E4F-DF71F8EC918B}" styleName="Σκούρο στυλ 1 - Έμφαση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Φωτεινό στυλ 1 - Έμφαση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Φωτεινό στυλ 1 - Έμφαση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Φωτεινό στυλ 1 - Έμφαση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Φωτεινό στυλ 1 - Έμφαση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Φωτεινό στυλ 1 - Έμφαση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Φωτεινό στυλ 3 - Έμφαση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3" d="100"/>
          <a:sy n="113" d="100"/>
        </p:scale>
        <p:origin x="456" y="114"/>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9C3B1B-60E3-430C-B6BD-501FC60D2251}" type="doc">
      <dgm:prSet loTypeId="urn:microsoft.com/office/officeart/2009/3/layout/DescendingProcess" loCatId="process" qsTypeId="urn:microsoft.com/office/officeart/2005/8/quickstyle/3d1" qsCatId="3D" csTypeId="urn:microsoft.com/office/officeart/2005/8/colors/accent1_2" csCatId="accent1" phldr="1"/>
      <dgm:spPr/>
      <dgm:t>
        <a:bodyPr/>
        <a:lstStyle/>
        <a:p>
          <a:endParaRPr lang="el-GR"/>
        </a:p>
      </dgm:t>
    </dgm:pt>
    <dgm:pt modelId="{20B0082E-11F4-42B1-909C-36A9742EE615}">
      <dgm:prSet/>
      <dgm:spPr/>
      <dgm:t>
        <a:bodyPr/>
        <a:lstStyle/>
        <a:p>
          <a:r>
            <a:rPr lang="el-GR" dirty="0">
              <a:solidFill>
                <a:schemeClr val="accent1">
                  <a:lumMod val="50000"/>
                </a:schemeClr>
              </a:solidFill>
            </a:rPr>
            <a:t>ΣΧΟΛΙΚΗ ΕΚΠΑΙΔΕΥΣΗ</a:t>
          </a:r>
        </a:p>
      </dgm:t>
    </dgm:pt>
    <dgm:pt modelId="{F1B7CE7C-6E3C-4600-9A31-A1281EAB54AD}" type="sibTrans" cxnId="{D590960E-A0D9-40AE-9640-160E634CDFAA}">
      <dgm:prSet/>
      <dgm:spPr/>
      <dgm:t>
        <a:bodyPr/>
        <a:lstStyle/>
        <a:p>
          <a:endParaRPr lang="el-GR"/>
        </a:p>
      </dgm:t>
    </dgm:pt>
    <dgm:pt modelId="{59231210-5E64-4C38-923E-3B57F060176E}" type="parTrans" cxnId="{D590960E-A0D9-40AE-9640-160E634CDFAA}">
      <dgm:prSet/>
      <dgm:spPr/>
      <dgm:t>
        <a:bodyPr/>
        <a:lstStyle/>
        <a:p>
          <a:endParaRPr lang="el-GR"/>
        </a:p>
      </dgm:t>
    </dgm:pt>
    <dgm:pt modelId="{4B2EEEC5-E685-416A-8D61-76E374E70C82}" type="pres">
      <dgm:prSet presAssocID="{0B9C3B1B-60E3-430C-B6BD-501FC60D2251}" presName="Name0" presStyleCnt="0">
        <dgm:presLayoutVars>
          <dgm:chMax val="7"/>
          <dgm:chPref val="5"/>
        </dgm:presLayoutVars>
      </dgm:prSet>
      <dgm:spPr/>
    </dgm:pt>
    <dgm:pt modelId="{0D8D021B-DE3E-4580-84A6-E0F5CF878DA3}" type="pres">
      <dgm:prSet presAssocID="{0B9C3B1B-60E3-430C-B6BD-501FC60D2251}" presName="arrowNode" presStyleLbl="node1" presStyleIdx="0" presStyleCnt="1" custAng="375189" custFlipHor="0" custScaleX="411957" custScaleY="70736" custLinFactNeighborX="-17333" custLinFactNeighborY="-22710"/>
      <dgm:spPr/>
    </dgm:pt>
    <dgm:pt modelId="{60DB7C40-2D74-4930-B8F4-6E22A99ABF41}" type="pres">
      <dgm:prSet presAssocID="{20B0082E-11F4-42B1-909C-36A9742EE615}" presName="txNode1" presStyleLbl="revTx" presStyleIdx="0" presStyleCnt="1" custAng="0" custScaleX="835047" custScaleY="239937" custLinFactY="200000" custLinFactNeighborX="21292" custLinFactNeighborY="212776">
        <dgm:presLayoutVars>
          <dgm:bulletEnabled val="1"/>
        </dgm:presLayoutVars>
      </dgm:prSet>
      <dgm:spPr/>
    </dgm:pt>
  </dgm:ptLst>
  <dgm:cxnLst>
    <dgm:cxn modelId="{D590960E-A0D9-40AE-9640-160E634CDFAA}" srcId="{0B9C3B1B-60E3-430C-B6BD-501FC60D2251}" destId="{20B0082E-11F4-42B1-909C-36A9742EE615}" srcOrd="0" destOrd="0" parTransId="{59231210-5E64-4C38-923E-3B57F060176E}" sibTransId="{F1B7CE7C-6E3C-4600-9A31-A1281EAB54AD}"/>
    <dgm:cxn modelId="{F89CAA8B-0CFF-4213-82A9-0A600F98F11D}" type="presOf" srcId="{20B0082E-11F4-42B1-909C-36A9742EE615}" destId="{60DB7C40-2D74-4930-B8F4-6E22A99ABF41}" srcOrd="0" destOrd="0" presId="urn:microsoft.com/office/officeart/2009/3/layout/DescendingProcess"/>
    <dgm:cxn modelId="{9266BB92-366D-4A36-A3DA-707DCEAF2F7C}" type="presOf" srcId="{0B9C3B1B-60E3-430C-B6BD-501FC60D2251}" destId="{4B2EEEC5-E685-416A-8D61-76E374E70C82}" srcOrd="0" destOrd="0" presId="urn:microsoft.com/office/officeart/2009/3/layout/DescendingProcess"/>
    <dgm:cxn modelId="{25893F11-2A87-42C8-BEB6-F3EDE2B5D276}" type="presParOf" srcId="{4B2EEEC5-E685-416A-8D61-76E374E70C82}" destId="{0D8D021B-DE3E-4580-84A6-E0F5CF878DA3}" srcOrd="0" destOrd="0" presId="urn:microsoft.com/office/officeart/2009/3/layout/DescendingProcess"/>
    <dgm:cxn modelId="{30F780C6-9E95-4C4D-85C7-40144B6B959E}" type="presParOf" srcId="{4B2EEEC5-E685-416A-8D61-76E374E70C82}" destId="{60DB7C40-2D74-4930-B8F4-6E22A99ABF41}" srcOrd="1"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AA6CB4-1EF8-4A21-B295-0C0A4005EB72}" type="doc">
      <dgm:prSet loTypeId="urn:microsoft.com/office/officeart/2005/8/layout/hList2#1" loCatId="list" qsTypeId="urn:microsoft.com/office/officeart/2005/8/quickstyle/simple1" qsCatId="simple" csTypeId="urn:microsoft.com/office/officeart/2005/8/colors/colorful5" csCatId="colorful" phldr="1"/>
      <dgm:spPr/>
      <dgm:t>
        <a:bodyPr/>
        <a:lstStyle/>
        <a:p>
          <a:endParaRPr lang="el-GR"/>
        </a:p>
      </dgm:t>
    </dgm:pt>
    <dgm:pt modelId="{1D9EFA61-77A4-40E9-93B4-132949B728A1}">
      <dgm:prSet phldrT="[Κείμενο]"/>
      <dgm:spPr/>
      <dgm:t>
        <a:bodyPr/>
        <a:lstStyle/>
        <a:p>
          <a:pPr algn="just">
            <a:buFontTx/>
            <a:buNone/>
          </a:pPr>
          <a:r>
            <a:rPr lang="el-GR" dirty="0"/>
            <a:t>  (ΚΑ1)Μαθησιακή κινητικότητα ατόμων</a:t>
          </a:r>
        </a:p>
      </dgm:t>
    </dgm:pt>
    <dgm:pt modelId="{0996C0B7-4D0A-47C3-9FDB-C36F58A20A17}" type="parTrans" cxnId="{2BC05A57-589C-481E-93F7-930FA8CE031C}">
      <dgm:prSet/>
      <dgm:spPr/>
      <dgm:t>
        <a:bodyPr/>
        <a:lstStyle/>
        <a:p>
          <a:endParaRPr lang="el-GR"/>
        </a:p>
      </dgm:t>
    </dgm:pt>
    <dgm:pt modelId="{2B97623D-4270-4C79-BDED-DC9FB685E2C8}" type="sibTrans" cxnId="{2BC05A57-589C-481E-93F7-930FA8CE031C}">
      <dgm:prSet/>
      <dgm:spPr/>
      <dgm:t>
        <a:bodyPr/>
        <a:lstStyle/>
        <a:p>
          <a:endParaRPr lang="el-GR"/>
        </a:p>
      </dgm:t>
    </dgm:pt>
    <dgm:pt modelId="{C406774F-B530-4F24-BDB9-A6AA3FC368BC}">
      <dgm:prSet phldrT="[Κείμενο]"/>
      <dgm:spPr/>
      <dgm:t>
        <a:bodyPr/>
        <a:lstStyle/>
        <a:p>
          <a:r>
            <a:rPr lang="el-GR" dirty="0">
              <a:solidFill>
                <a:srgbClr val="00B050"/>
              </a:solidFill>
            </a:rPr>
            <a:t>ΒΑΣΙΚΗ ΔΡΑΣΗ 2</a:t>
          </a:r>
        </a:p>
      </dgm:t>
    </dgm:pt>
    <dgm:pt modelId="{11922061-8863-4A94-BEF5-D0A07CC5F8C7}" type="parTrans" cxnId="{B00E08E8-B4B3-463E-AF8C-CC8F74444C94}">
      <dgm:prSet/>
      <dgm:spPr/>
      <dgm:t>
        <a:bodyPr/>
        <a:lstStyle/>
        <a:p>
          <a:endParaRPr lang="el-GR"/>
        </a:p>
      </dgm:t>
    </dgm:pt>
    <dgm:pt modelId="{5C4F7263-34C0-4D06-9CC2-FAC89DB309E8}" type="sibTrans" cxnId="{B00E08E8-B4B3-463E-AF8C-CC8F74444C94}">
      <dgm:prSet/>
      <dgm:spPr/>
      <dgm:t>
        <a:bodyPr/>
        <a:lstStyle/>
        <a:p>
          <a:endParaRPr lang="el-GR"/>
        </a:p>
      </dgm:t>
    </dgm:pt>
    <dgm:pt modelId="{D822DFD7-BF8B-4929-8B7D-12A654A8E6AE}">
      <dgm:prSet phldrT="[Κείμενο]"/>
      <dgm:spPr/>
      <dgm:t>
        <a:bodyPr/>
        <a:lstStyle/>
        <a:p>
          <a:r>
            <a:rPr lang="en-US" dirty="0"/>
            <a:t>(</a:t>
          </a:r>
          <a:r>
            <a:rPr lang="el-GR" dirty="0"/>
            <a:t>ΚΑ2)Συνεργασία μεταξύ οργανισμών και</a:t>
          </a:r>
          <a:r>
            <a:rPr lang="en-US" dirty="0"/>
            <a:t> </a:t>
          </a:r>
          <a:r>
            <a:rPr lang="el-GR" dirty="0"/>
            <a:t>ιδρυμάτων</a:t>
          </a:r>
        </a:p>
      </dgm:t>
    </dgm:pt>
    <dgm:pt modelId="{A982195A-8793-4B32-B96F-0858106B4EC3}" type="parTrans" cxnId="{260BAB6A-7876-48E5-B0FD-D77FB9C4B6E3}">
      <dgm:prSet/>
      <dgm:spPr/>
      <dgm:t>
        <a:bodyPr/>
        <a:lstStyle/>
        <a:p>
          <a:endParaRPr lang="el-GR"/>
        </a:p>
      </dgm:t>
    </dgm:pt>
    <dgm:pt modelId="{47B81297-1210-498A-864D-55B296E325C1}" type="sibTrans" cxnId="{260BAB6A-7876-48E5-B0FD-D77FB9C4B6E3}">
      <dgm:prSet/>
      <dgm:spPr/>
      <dgm:t>
        <a:bodyPr/>
        <a:lstStyle/>
        <a:p>
          <a:endParaRPr lang="el-GR"/>
        </a:p>
      </dgm:t>
    </dgm:pt>
    <dgm:pt modelId="{FE8DB6F9-E147-457B-91EA-C85F1156FF89}">
      <dgm:prSet phldrT="[Κείμενο]"/>
      <dgm:spPr/>
      <dgm:t>
        <a:bodyPr/>
        <a:lstStyle/>
        <a:p>
          <a:r>
            <a:rPr lang="el-GR" dirty="0">
              <a:solidFill>
                <a:srgbClr val="FFC000"/>
              </a:solidFill>
            </a:rPr>
            <a:t>Συμπράξεις συνεργασίας</a:t>
          </a:r>
        </a:p>
      </dgm:t>
    </dgm:pt>
    <dgm:pt modelId="{7B33076D-D4DC-49CF-AC15-5FEF3ABB9351}" type="parTrans" cxnId="{2FA9B6A2-2236-45DF-940B-464815978B35}">
      <dgm:prSet/>
      <dgm:spPr/>
      <dgm:t>
        <a:bodyPr/>
        <a:lstStyle/>
        <a:p>
          <a:endParaRPr lang="el-GR"/>
        </a:p>
      </dgm:t>
    </dgm:pt>
    <dgm:pt modelId="{E7654E03-EB5F-4B73-8ECD-29F54FD5229C}" type="sibTrans" cxnId="{2FA9B6A2-2236-45DF-940B-464815978B35}">
      <dgm:prSet/>
      <dgm:spPr/>
      <dgm:t>
        <a:bodyPr/>
        <a:lstStyle/>
        <a:p>
          <a:endParaRPr lang="el-GR"/>
        </a:p>
      </dgm:t>
    </dgm:pt>
    <dgm:pt modelId="{87DD6DCC-8359-42F4-A9EF-E3242D04AC28}">
      <dgm:prSet phldrT="[Κείμενο]"/>
      <dgm:spPr/>
      <dgm:t>
        <a:bodyPr/>
        <a:lstStyle/>
        <a:p>
          <a:r>
            <a:rPr lang="el-GR" dirty="0">
              <a:solidFill>
                <a:schemeClr val="accent6">
                  <a:lumMod val="75000"/>
                </a:schemeClr>
              </a:solidFill>
            </a:rPr>
            <a:t>ΔΡΑΣΕΙΣ </a:t>
          </a:r>
          <a:r>
            <a:rPr lang="en-US" dirty="0">
              <a:solidFill>
                <a:schemeClr val="accent6">
                  <a:lumMod val="75000"/>
                </a:schemeClr>
              </a:solidFill>
            </a:rPr>
            <a:t>JEAN MONNET</a:t>
          </a:r>
          <a:endParaRPr lang="el-GR" dirty="0">
            <a:solidFill>
              <a:schemeClr val="accent6">
                <a:lumMod val="75000"/>
              </a:schemeClr>
            </a:solidFill>
          </a:endParaRPr>
        </a:p>
      </dgm:t>
    </dgm:pt>
    <dgm:pt modelId="{1B73F5B2-EE68-419E-B61C-9AF5B226788D}" type="parTrans" cxnId="{393D4067-565E-4DC5-BD66-CF6B563ADD19}">
      <dgm:prSet/>
      <dgm:spPr/>
      <dgm:t>
        <a:bodyPr/>
        <a:lstStyle/>
        <a:p>
          <a:endParaRPr lang="el-GR"/>
        </a:p>
      </dgm:t>
    </dgm:pt>
    <dgm:pt modelId="{B0696EF7-6397-436C-984D-B9FDCD6BADC7}" type="sibTrans" cxnId="{393D4067-565E-4DC5-BD66-CF6B563ADD19}">
      <dgm:prSet/>
      <dgm:spPr/>
      <dgm:t>
        <a:bodyPr/>
        <a:lstStyle/>
        <a:p>
          <a:endParaRPr lang="el-GR"/>
        </a:p>
      </dgm:t>
    </dgm:pt>
    <dgm:pt modelId="{53683C48-7ADB-443C-9FA1-4E45ABED3A9E}">
      <dgm:prSet phldrT="[Κείμενο]"/>
      <dgm:spPr/>
      <dgm:t>
        <a:bodyPr/>
        <a:lstStyle/>
        <a:p>
          <a:r>
            <a:rPr lang="el-GR" dirty="0">
              <a:solidFill>
                <a:schemeClr val="accent4"/>
              </a:solidFill>
            </a:rPr>
            <a:t>Σεμινάρια κατάρτισης εκπαιδευτικών </a:t>
          </a:r>
          <a:r>
            <a:rPr lang="fr-FR" dirty="0">
              <a:solidFill>
                <a:schemeClr val="accent4"/>
              </a:solidFill>
            </a:rPr>
            <a:t>Jean Monnet</a:t>
          </a:r>
          <a:endParaRPr lang="el-GR" dirty="0">
            <a:solidFill>
              <a:schemeClr val="accent4"/>
            </a:solidFill>
          </a:endParaRPr>
        </a:p>
      </dgm:t>
    </dgm:pt>
    <dgm:pt modelId="{6ACACBF9-39EB-4F6C-B3BA-DC12D8671D3A}" type="parTrans" cxnId="{807643E3-7862-4224-8520-AEB7B6FD0157}">
      <dgm:prSet/>
      <dgm:spPr/>
      <dgm:t>
        <a:bodyPr/>
        <a:lstStyle/>
        <a:p>
          <a:endParaRPr lang="el-GR"/>
        </a:p>
      </dgm:t>
    </dgm:pt>
    <dgm:pt modelId="{DEC05DE8-0A16-4CE4-9359-8614BA51573F}" type="sibTrans" cxnId="{807643E3-7862-4224-8520-AEB7B6FD0157}">
      <dgm:prSet/>
      <dgm:spPr/>
      <dgm:t>
        <a:bodyPr/>
        <a:lstStyle/>
        <a:p>
          <a:endParaRPr lang="el-GR"/>
        </a:p>
      </dgm:t>
    </dgm:pt>
    <dgm:pt modelId="{DCD0EB66-B228-4DE7-9DCC-9BA006DAA94D}">
      <dgm:prSet phldrT="[Κείμενο]"/>
      <dgm:spPr/>
      <dgm:t>
        <a:bodyPr/>
        <a:lstStyle/>
        <a:p>
          <a:r>
            <a:rPr lang="el-GR" dirty="0">
              <a:solidFill>
                <a:schemeClr val="accent4"/>
              </a:solidFill>
            </a:rPr>
            <a:t>Πρωτοβουλίες «Μαθαίνοντας για την ΕΕ»</a:t>
          </a:r>
        </a:p>
      </dgm:t>
    </dgm:pt>
    <dgm:pt modelId="{10CDE39B-3F0D-41DE-B929-DB7D655EA83F}" type="parTrans" cxnId="{53928819-B26E-462C-A1CC-EC82ED9C874C}">
      <dgm:prSet/>
      <dgm:spPr/>
      <dgm:t>
        <a:bodyPr/>
        <a:lstStyle/>
        <a:p>
          <a:endParaRPr lang="el-GR"/>
        </a:p>
      </dgm:t>
    </dgm:pt>
    <dgm:pt modelId="{7B17BF95-F93F-4621-8F8C-442919A5CC4D}" type="sibTrans" cxnId="{53928819-B26E-462C-A1CC-EC82ED9C874C}">
      <dgm:prSet/>
      <dgm:spPr/>
      <dgm:t>
        <a:bodyPr/>
        <a:lstStyle/>
        <a:p>
          <a:endParaRPr lang="el-GR"/>
        </a:p>
      </dgm:t>
    </dgm:pt>
    <dgm:pt modelId="{543DC5E5-67B6-495E-A144-6A12F9F1D8FA}">
      <dgm:prSet/>
      <dgm:spPr/>
      <dgm:t>
        <a:bodyPr/>
        <a:lstStyle/>
        <a:p>
          <a:pPr algn="l"/>
          <a:r>
            <a:rPr lang="el-GR" dirty="0">
              <a:solidFill>
                <a:schemeClr val="accent4"/>
              </a:solidFill>
            </a:rPr>
            <a:t>Σχέδια βραχυπρόθεσμης κινητικότητας</a:t>
          </a:r>
          <a:endParaRPr lang="el-GR" dirty="0">
            <a:solidFill>
              <a:srgbClr val="FFC000"/>
            </a:solidFill>
          </a:endParaRPr>
        </a:p>
      </dgm:t>
    </dgm:pt>
    <dgm:pt modelId="{DB91E220-222C-4AAC-89A3-DC24FB60E85C}" type="parTrans" cxnId="{20E471EC-3AC6-489E-B2F8-D16B0098DE78}">
      <dgm:prSet/>
      <dgm:spPr/>
      <dgm:t>
        <a:bodyPr/>
        <a:lstStyle/>
        <a:p>
          <a:endParaRPr lang="el-GR"/>
        </a:p>
      </dgm:t>
    </dgm:pt>
    <dgm:pt modelId="{522A65A5-CD2D-4048-A764-6D41F9970E7B}" type="sibTrans" cxnId="{20E471EC-3AC6-489E-B2F8-D16B0098DE78}">
      <dgm:prSet/>
      <dgm:spPr/>
      <dgm:t>
        <a:bodyPr/>
        <a:lstStyle/>
        <a:p>
          <a:endParaRPr lang="el-GR"/>
        </a:p>
      </dgm:t>
    </dgm:pt>
    <dgm:pt modelId="{C003E569-71FA-4D63-9A32-BD2D7B7D3D23}">
      <dgm:prSet phldrT="[Κείμενο]"/>
      <dgm:spPr/>
      <dgm:t>
        <a:bodyPr/>
        <a:lstStyle/>
        <a:p>
          <a:pPr algn="l"/>
          <a:endParaRPr lang="el-GR" dirty="0"/>
        </a:p>
      </dgm:t>
    </dgm:pt>
    <dgm:pt modelId="{07B31C5E-8A39-4AAF-B92E-1E6B32027876}" type="parTrans" cxnId="{63C7F87C-A60C-4A4D-B60A-C7D7EDFC1C22}">
      <dgm:prSet/>
      <dgm:spPr/>
      <dgm:t>
        <a:bodyPr/>
        <a:lstStyle/>
        <a:p>
          <a:endParaRPr lang="el-GR"/>
        </a:p>
      </dgm:t>
    </dgm:pt>
    <dgm:pt modelId="{6B163438-B497-44FA-8E50-F0C55DA1730D}" type="sibTrans" cxnId="{63C7F87C-A60C-4A4D-B60A-C7D7EDFC1C22}">
      <dgm:prSet/>
      <dgm:spPr/>
      <dgm:t>
        <a:bodyPr/>
        <a:lstStyle/>
        <a:p>
          <a:endParaRPr lang="el-GR"/>
        </a:p>
      </dgm:t>
    </dgm:pt>
    <dgm:pt modelId="{AE5F7F8F-C584-4955-8320-6D329A9EEABD}">
      <dgm:prSet phldrT="[Κείμενο]"/>
      <dgm:spPr/>
      <dgm:t>
        <a:bodyPr/>
        <a:lstStyle/>
        <a:p>
          <a:pPr>
            <a:lnSpc>
              <a:spcPct val="100000"/>
            </a:lnSpc>
          </a:pPr>
          <a:r>
            <a:rPr lang="el-GR" dirty="0">
              <a:solidFill>
                <a:schemeClr val="accent1">
                  <a:lumMod val="50000"/>
                </a:schemeClr>
              </a:solidFill>
            </a:rPr>
            <a:t>ΒΑΣΙΚΗ ΔΡΑΣΗ 1</a:t>
          </a:r>
        </a:p>
      </dgm:t>
    </dgm:pt>
    <dgm:pt modelId="{41F8307E-FC94-4ED6-982F-2124911173CB}" type="sibTrans" cxnId="{E4AA40CA-E140-43FA-BCC7-05C181CC4E4E}">
      <dgm:prSet/>
      <dgm:spPr/>
      <dgm:t>
        <a:bodyPr/>
        <a:lstStyle/>
        <a:p>
          <a:endParaRPr lang="el-GR"/>
        </a:p>
      </dgm:t>
    </dgm:pt>
    <dgm:pt modelId="{1683B8BB-5194-4CC8-8422-294229CB6047}" type="parTrans" cxnId="{E4AA40CA-E140-43FA-BCC7-05C181CC4E4E}">
      <dgm:prSet/>
      <dgm:spPr/>
      <dgm:t>
        <a:bodyPr/>
        <a:lstStyle/>
        <a:p>
          <a:endParaRPr lang="el-GR"/>
        </a:p>
      </dgm:t>
    </dgm:pt>
    <dgm:pt modelId="{C192F944-CC68-49E7-BA5B-74E941E27091}">
      <dgm:prSet/>
      <dgm:spPr/>
      <dgm:t>
        <a:bodyPr/>
        <a:lstStyle/>
        <a:p>
          <a:pPr algn="l"/>
          <a:endParaRPr lang="el-GR" dirty="0">
            <a:solidFill>
              <a:schemeClr val="accent4"/>
            </a:solidFill>
          </a:endParaRPr>
        </a:p>
      </dgm:t>
    </dgm:pt>
    <dgm:pt modelId="{FDEA74C2-B9CD-48AC-9D91-7FB27C451036}" type="sibTrans" cxnId="{BF2C9F49-613C-423A-A631-4933DD7C5800}">
      <dgm:prSet/>
      <dgm:spPr/>
      <dgm:t>
        <a:bodyPr/>
        <a:lstStyle/>
        <a:p>
          <a:endParaRPr lang="el-GR"/>
        </a:p>
      </dgm:t>
    </dgm:pt>
    <dgm:pt modelId="{D52829C8-DA31-446A-9C9D-2D9CB043A1FC}" type="parTrans" cxnId="{BF2C9F49-613C-423A-A631-4933DD7C5800}">
      <dgm:prSet/>
      <dgm:spPr/>
      <dgm:t>
        <a:bodyPr/>
        <a:lstStyle/>
        <a:p>
          <a:endParaRPr lang="el-GR"/>
        </a:p>
      </dgm:t>
    </dgm:pt>
    <dgm:pt modelId="{10610F4C-E8F8-473E-A4F1-997C74B9C45C}">
      <dgm:prSet phldrT="[Κείμενο]"/>
      <dgm:spPr/>
      <dgm:t>
        <a:bodyPr/>
        <a:lstStyle/>
        <a:p>
          <a:endParaRPr lang="el-GR" dirty="0"/>
        </a:p>
      </dgm:t>
    </dgm:pt>
    <dgm:pt modelId="{AF2FCFC2-A907-4FFB-A08E-C7713409854F}" type="parTrans" cxnId="{39DD4312-BC00-43EE-8052-3534FEEFE201}">
      <dgm:prSet/>
      <dgm:spPr/>
      <dgm:t>
        <a:bodyPr/>
        <a:lstStyle/>
        <a:p>
          <a:endParaRPr lang="el-GR"/>
        </a:p>
      </dgm:t>
    </dgm:pt>
    <dgm:pt modelId="{E20728C0-5424-4733-9AEB-17FCB75403C6}" type="sibTrans" cxnId="{39DD4312-BC00-43EE-8052-3534FEEFE201}">
      <dgm:prSet/>
      <dgm:spPr/>
      <dgm:t>
        <a:bodyPr/>
        <a:lstStyle/>
        <a:p>
          <a:endParaRPr lang="el-GR"/>
        </a:p>
      </dgm:t>
    </dgm:pt>
    <dgm:pt modelId="{9426B403-F704-4606-8026-B2A2728714C0}">
      <dgm:prSet phldrT="[Κείμενο]"/>
      <dgm:spPr/>
      <dgm:t>
        <a:bodyPr/>
        <a:lstStyle/>
        <a:p>
          <a:r>
            <a:rPr lang="el-GR" dirty="0">
              <a:solidFill>
                <a:schemeClr val="accent4"/>
              </a:solidFill>
            </a:rPr>
            <a:t>Συμπράξεις μικρής κλίμακας</a:t>
          </a:r>
        </a:p>
      </dgm:t>
    </dgm:pt>
    <dgm:pt modelId="{0C3F9B63-628F-4F4F-B09F-5D776B21974D}" type="parTrans" cxnId="{1E31CDF2-228A-436A-A6EA-AF558DBBFB86}">
      <dgm:prSet/>
      <dgm:spPr/>
      <dgm:t>
        <a:bodyPr/>
        <a:lstStyle/>
        <a:p>
          <a:endParaRPr lang="el-GR"/>
        </a:p>
      </dgm:t>
    </dgm:pt>
    <dgm:pt modelId="{2ED0D72A-6565-4754-BCE3-78A8349E3151}" type="sibTrans" cxnId="{1E31CDF2-228A-436A-A6EA-AF558DBBFB86}">
      <dgm:prSet/>
      <dgm:spPr/>
      <dgm:t>
        <a:bodyPr/>
        <a:lstStyle/>
        <a:p>
          <a:endParaRPr lang="el-GR"/>
        </a:p>
      </dgm:t>
    </dgm:pt>
    <dgm:pt modelId="{7BD80739-A133-422F-8FB8-FEF732C6B51B}">
      <dgm:prSet phldrT="[Κείμενο]"/>
      <dgm:spPr/>
      <dgm:t>
        <a:bodyPr/>
        <a:lstStyle/>
        <a:p>
          <a:endParaRPr lang="el-GR" dirty="0">
            <a:solidFill>
              <a:schemeClr val="accent4"/>
            </a:solidFill>
          </a:endParaRPr>
        </a:p>
      </dgm:t>
    </dgm:pt>
    <dgm:pt modelId="{8F55B0D1-E3C0-4D20-BD3D-F7707EAF057E}" type="parTrans" cxnId="{A57742FF-BE1C-430B-833D-464D6D7070AD}">
      <dgm:prSet/>
      <dgm:spPr/>
      <dgm:t>
        <a:bodyPr/>
        <a:lstStyle/>
        <a:p>
          <a:endParaRPr lang="el-GR"/>
        </a:p>
      </dgm:t>
    </dgm:pt>
    <dgm:pt modelId="{0B7AFC8C-54ED-4223-AB69-8D059E3468A5}" type="sibTrans" cxnId="{A57742FF-BE1C-430B-833D-464D6D7070AD}">
      <dgm:prSet/>
      <dgm:spPr/>
      <dgm:t>
        <a:bodyPr/>
        <a:lstStyle/>
        <a:p>
          <a:endParaRPr lang="el-GR"/>
        </a:p>
      </dgm:t>
    </dgm:pt>
    <dgm:pt modelId="{3FBF72DE-181D-4AD5-ACC3-FBC95E360E8E}">
      <dgm:prSet/>
      <dgm:spPr/>
      <dgm:t>
        <a:bodyPr/>
        <a:lstStyle/>
        <a:p>
          <a:endParaRPr lang="el-GR" dirty="0">
            <a:solidFill>
              <a:schemeClr val="accent4"/>
            </a:solidFill>
          </a:endParaRPr>
        </a:p>
      </dgm:t>
    </dgm:pt>
    <dgm:pt modelId="{F0BDF272-B825-43D2-BC39-5CC9A7AD1D0B}" type="parTrans" cxnId="{974A53DA-8472-405C-9702-D21D08EF7AD9}">
      <dgm:prSet/>
      <dgm:spPr/>
      <dgm:t>
        <a:bodyPr/>
        <a:lstStyle/>
        <a:p>
          <a:endParaRPr lang="el-GR"/>
        </a:p>
      </dgm:t>
    </dgm:pt>
    <dgm:pt modelId="{5D8CC598-AC2C-446D-A1A2-35A229F3AC9E}" type="sibTrans" cxnId="{974A53DA-8472-405C-9702-D21D08EF7AD9}">
      <dgm:prSet/>
      <dgm:spPr/>
      <dgm:t>
        <a:bodyPr/>
        <a:lstStyle/>
        <a:p>
          <a:endParaRPr lang="el-GR"/>
        </a:p>
      </dgm:t>
    </dgm:pt>
    <dgm:pt modelId="{C1BBD9F3-93CE-4CE5-BBC0-F2E9D5D975E5}">
      <dgm:prSet phldrT="[Κείμενο]"/>
      <dgm:spPr/>
      <dgm:t>
        <a:bodyPr/>
        <a:lstStyle/>
        <a:p>
          <a:r>
            <a:rPr lang="el-GR" dirty="0">
              <a:solidFill>
                <a:schemeClr val="accent4"/>
              </a:solidFill>
            </a:rPr>
            <a:t>Δίκτυα </a:t>
          </a:r>
          <a:r>
            <a:rPr lang="fr-FR" dirty="0">
              <a:solidFill>
                <a:schemeClr val="accent4"/>
              </a:solidFill>
            </a:rPr>
            <a:t>Jean Monnet</a:t>
          </a:r>
          <a:endParaRPr lang="el-GR" dirty="0">
            <a:solidFill>
              <a:schemeClr val="accent4"/>
            </a:solidFill>
          </a:endParaRPr>
        </a:p>
      </dgm:t>
    </dgm:pt>
    <dgm:pt modelId="{43855D54-795E-43E3-AF53-1D8B77EEE4AA}" type="parTrans" cxnId="{065CCB2F-D91F-4BB7-B155-2324D1EFE31F}">
      <dgm:prSet/>
      <dgm:spPr/>
      <dgm:t>
        <a:bodyPr/>
        <a:lstStyle/>
        <a:p>
          <a:endParaRPr lang="el-GR"/>
        </a:p>
      </dgm:t>
    </dgm:pt>
    <dgm:pt modelId="{B327CC2B-B38B-4734-BE93-DDBCE0ECC64D}" type="sibTrans" cxnId="{065CCB2F-D91F-4BB7-B155-2324D1EFE31F}">
      <dgm:prSet/>
      <dgm:spPr/>
      <dgm:t>
        <a:bodyPr/>
        <a:lstStyle/>
        <a:p>
          <a:endParaRPr lang="el-GR"/>
        </a:p>
      </dgm:t>
    </dgm:pt>
    <dgm:pt modelId="{AC81BB35-4AC0-4FE7-89D7-FD47BBF9A8BD}">
      <dgm:prSet phldrT="[Κείμενο]"/>
      <dgm:spPr/>
      <dgm:t>
        <a:bodyPr/>
        <a:lstStyle/>
        <a:p>
          <a:endParaRPr lang="el-GR" dirty="0">
            <a:solidFill>
              <a:schemeClr val="accent4"/>
            </a:solidFill>
          </a:endParaRPr>
        </a:p>
      </dgm:t>
    </dgm:pt>
    <dgm:pt modelId="{0A779FC1-6E34-4264-B567-DDCFBF47E214}" type="parTrans" cxnId="{596C00BE-177A-4A63-AE16-DE58C9E72287}">
      <dgm:prSet/>
      <dgm:spPr/>
      <dgm:t>
        <a:bodyPr/>
        <a:lstStyle/>
        <a:p>
          <a:endParaRPr lang="el-GR"/>
        </a:p>
      </dgm:t>
    </dgm:pt>
    <dgm:pt modelId="{D582E3E7-E8B9-4F6B-A2AF-10C43A23C2BD}" type="sibTrans" cxnId="{596C00BE-177A-4A63-AE16-DE58C9E72287}">
      <dgm:prSet/>
      <dgm:spPr/>
      <dgm:t>
        <a:bodyPr/>
        <a:lstStyle/>
        <a:p>
          <a:endParaRPr lang="el-GR"/>
        </a:p>
      </dgm:t>
    </dgm:pt>
    <dgm:pt modelId="{EEE251C2-61AB-4F76-9557-5C5902EF46B9}">
      <dgm:prSet/>
      <dgm:spPr/>
      <dgm:t>
        <a:bodyPr/>
        <a:lstStyle/>
        <a:p>
          <a:pPr algn="l"/>
          <a:r>
            <a:rPr lang="el-GR" dirty="0">
              <a:solidFill>
                <a:srgbClr val="FFC000"/>
              </a:solidFill>
            </a:rPr>
            <a:t>Διαπίστευση </a:t>
          </a:r>
          <a:r>
            <a:rPr lang="en-US" dirty="0">
              <a:solidFill>
                <a:srgbClr val="FFC000"/>
              </a:solidFill>
            </a:rPr>
            <a:t>Erasmus</a:t>
          </a:r>
          <a:endParaRPr lang="el-GR" dirty="0">
            <a:solidFill>
              <a:srgbClr val="FFC000"/>
            </a:solidFill>
          </a:endParaRPr>
        </a:p>
      </dgm:t>
    </dgm:pt>
    <dgm:pt modelId="{CCB826AA-7BFB-46AD-804B-EA0A27848D42}" type="parTrans" cxnId="{7234D01B-F47A-4F74-8EEF-438A47827172}">
      <dgm:prSet/>
      <dgm:spPr/>
      <dgm:t>
        <a:bodyPr/>
        <a:lstStyle/>
        <a:p>
          <a:endParaRPr lang="el-GR"/>
        </a:p>
      </dgm:t>
    </dgm:pt>
    <dgm:pt modelId="{2AC5A84C-ECAA-41CE-AE6D-505FDACDBF42}" type="sibTrans" cxnId="{7234D01B-F47A-4F74-8EEF-438A47827172}">
      <dgm:prSet/>
      <dgm:spPr/>
      <dgm:t>
        <a:bodyPr/>
        <a:lstStyle/>
        <a:p>
          <a:endParaRPr lang="el-GR"/>
        </a:p>
      </dgm:t>
    </dgm:pt>
    <dgm:pt modelId="{12C81C02-A277-4674-84C8-20589A3BDF8F}">
      <dgm:prSet/>
      <dgm:spPr/>
      <dgm:t>
        <a:bodyPr/>
        <a:lstStyle/>
        <a:p>
          <a:pPr algn="l"/>
          <a:endParaRPr lang="el-GR" dirty="0">
            <a:solidFill>
              <a:srgbClr val="FFC000"/>
            </a:solidFill>
          </a:endParaRPr>
        </a:p>
      </dgm:t>
    </dgm:pt>
    <dgm:pt modelId="{23E54C99-4334-4008-99A4-6BF6C0637895}" type="parTrans" cxnId="{A7AEC897-3DC6-49F9-AD72-38AE98C70418}">
      <dgm:prSet/>
      <dgm:spPr/>
      <dgm:t>
        <a:bodyPr/>
        <a:lstStyle/>
        <a:p>
          <a:endParaRPr lang="el-GR"/>
        </a:p>
      </dgm:t>
    </dgm:pt>
    <dgm:pt modelId="{13137FE9-A88B-4D06-AFBC-1D2C200B6455}" type="sibTrans" cxnId="{A7AEC897-3DC6-49F9-AD72-38AE98C70418}">
      <dgm:prSet/>
      <dgm:spPr/>
      <dgm:t>
        <a:bodyPr/>
        <a:lstStyle/>
        <a:p>
          <a:endParaRPr lang="el-GR"/>
        </a:p>
      </dgm:t>
    </dgm:pt>
    <dgm:pt modelId="{2F0581D5-95F6-4491-8BBA-85E1AF389616}" type="pres">
      <dgm:prSet presAssocID="{73AA6CB4-1EF8-4A21-B295-0C0A4005EB72}" presName="linearFlow" presStyleCnt="0">
        <dgm:presLayoutVars>
          <dgm:dir/>
          <dgm:animLvl val="lvl"/>
          <dgm:resizeHandles/>
        </dgm:presLayoutVars>
      </dgm:prSet>
      <dgm:spPr/>
    </dgm:pt>
    <dgm:pt modelId="{60FC715A-77CE-4371-9E72-317B2A7F97A5}" type="pres">
      <dgm:prSet presAssocID="{AE5F7F8F-C584-4955-8320-6D329A9EEABD}" presName="compositeNode" presStyleCnt="0">
        <dgm:presLayoutVars>
          <dgm:bulletEnabled val="1"/>
        </dgm:presLayoutVars>
      </dgm:prSet>
      <dgm:spPr/>
    </dgm:pt>
    <dgm:pt modelId="{ACE221B1-03B3-4C8B-BA4D-6C3227831D85}" type="pres">
      <dgm:prSet presAssocID="{AE5F7F8F-C584-4955-8320-6D329A9EEABD}" presName="imag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91E5BDDF-24C8-4260-A3CB-211F8D488FF7}" type="pres">
      <dgm:prSet presAssocID="{AE5F7F8F-C584-4955-8320-6D329A9EEABD}" presName="childNode" presStyleLbl="node1" presStyleIdx="0" presStyleCnt="3">
        <dgm:presLayoutVars>
          <dgm:bulletEnabled val="1"/>
        </dgm:presLayoutVars>
      </dgm:prSet>
      <dgm:spPr/>
    </dgm:pt>
    <dgm:pt modelId="{284F4DA1-AD91-4A05-B207-C5D11B9F63ED}" type="pres">
      <dgm:prSet presAssocID="{AE5F7F8F-C584-4955-8320-6D329A9EEABD}" presName="parentNode" presStyleLbl="revTx" presStyleIdx="0" presStyleCnt="3" custScaleY="61777">
        <dgm:presLayoutVars>
          <dgm:chMax val="0"/>
          <dgm:bulletEnabled val="1"/>
        </dgm:presLayoutVars>
      </dgm:prSet>
      <dgm:spPr/>
    </dgm:pt>
    <dgm:pt modelId="{F32A6125-9343-479F-90D3-D3D2DF822F70}" type="pres">
      <dgm:prSet presAssocID="{41F8307E-FC94-4ED6-982F-2124911173CB}" presName="sibTrans" presStyleCnt="0"/>
      <dgm:spPr/>
    </dgm:pt>
    <dgm:pt modelId="{4AE5D585-EA29-4342-874F-3BD196347694}" type="pres">
      <dgm:prSet presAssocID="{C406774F-B530-4F24-BDB9-A6AA3FC368BC}" presName="compositeNode" presStyleCnt="0">
        <dgm:presLayoutVars>
          <dgm:bulletEnabled val="1"/>
        </dgm:presLayoutVars>
      </dgm:prSet>
      <dgm:spPr/>
    </dgm:pt>
    <dgm:pt modelId="{8BE567F0-AAF1-4D66-9492-3E55D5944036}" type="pres">
      <dgm:prSet presAssocID="{C406774F-B530-4F24-BDB9-A6AA3FC368BC}" presName="imag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17000" r="-17000"/>
          </a:stretch>
        </a:blipFill>
      </dgm:spPr>
    </dgm:pt>
    <dgm:pt modelId="{FA83125C-5291-40B8-A5E3-1F76B1986033}" type="pres">
      <dgm:prSet presAssocID="{C406774F-B530-4F24-BDB9-A6AA3FC368BC}" presName="childNode" presStyleLbl="node1" presStyleIdx="1" presStyleCnt="3">
        <dgm:presLayoutVars>
          <dgm:bulletEnabled val="1"/>
        </dgm:presLayoutVars>
      </dgm:prSet>
      <dgm:spPr/>
    </dgm:pt>
    <dgm:pt modelId="{F9D8A48D-ECBF-4DFF-9C68-3629D171E34B}" type="pres">
      <dgm:prSet presAssocID="{C406774F-B530-4F24-BDB9-A6AA3FC368BC}" presName="parentNode" presStyleLbl="revTx" presStyleIdx="1" presStyleCnt="3" custScaleY="61777">
        <dgm:presLayoutVars>
          <dgm:chMax val="0"/>
          <dgm:bulletEnabled val="1"/>
        </dgm:presLayoutVars>
      </dgm:prSet>
      <dgm:spPr/>
    </dgm:pt>
    <dgm:pt modelId="{5F72BCCC-8837-4599-ADB4-CDD815BFAAEA}" type="pres">
      <dgm:prSet presAssocID="{5C4F7263-34C0-4D06-9CC2-FAC89DB309E8}" presName="sibTrans" presStyleCnt="0"/>
      <dgm:spPr/>
    </dgm:pt>
    <dgm:pt modelId="{AFBD2D1A-762E-480D-95C5-F346C83C2E8D}" type="pres">
      <dgm:prSet presAssocID="{87DD6DCC-8359-42F4-A9EF-E3242D04AC28}" presName="compositeNode" presStyleCnt="0">
        <dgm:presLayoutVars>
          <dgm:bulletEnabled val="1"/>
        </dgm:presLayoutVars>
      </dgm:prSet>
      <dgm:spPr/>
    </dgm:pt>
    <dgm:pt modelId="{2485CCDD-0CED-4D27-9214-C45CE449B7C8}" type="pres">
      <dgm:prSet presAssocID="{87DD6DCC-8359-42F4-A9EF-E3242D04AC28}" presName="imag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25000" r="-25000"/>
          </a:stretch>
        </a:blipFill>
      </dgm:spPr>
    </dgm:pt>
    <dgm:pt modelId="{5BB80C8D-D706-49E8-89EC-A115EA23E170}" type="pres">
      <dgm:prSet presAssocID="{87DD6DCC-8359-42F4-A9EF-E3242D04AC28}" presName="childNode" presStyleLbl="node1" presStyleIdx="2" presStyleCnt="3">
        <dgm:presLayoutVars>
          <dgm:bulletEnabled val="1"/>
        </dgm:presLayoutVars>
      </dgm:prSet>
      <dgm:spPr/>
    </dgm:pt>
    <dgm:pt modelId="{9C945B7F-DF8C-40C3-A61F-DB424ECBA3CC}" type="pres">
      <dgm:prSet presAssocID="{87DD6DCC-8359-42F4-A9EF-E3242D04AC28}" presName="parentNode" presStyleLbl="revTx" presStyleIdx="2" presStyleCnt="3" custScaleY="84073">
        <dgm:presLayoutVars>
          <dgm:chMax val="0"/>
          <dgm:bulletEnabled val="1"/>
        </dgm:presLayoutVars>
      </dgm:prSet>
      <dgm:spPr/>
    </dgm:pt>
  </dgm:ptLst>
  <dgm:cxnLst>
    <dgm:cxn modelId="{7B727F02-5C8C-4C5B-A98F-8AD317ADD112}" type="presOf" srcId="{C003E569-71FA-4D63-9A32-BD2D7B7D3D23}" destId="{91E5BDDF-24C8-4260-A3CB-211F8D488FF7}" srcOrd="0" destOrd="1" presId="urn:microsoft.com/office/officeart/2005/8/layout/hList2#1"/>
    <dgm:cxn modelId="{39DD4312-BC00-43EE-8052-3534FEEFE201}" srcId="{C406774F-B530-4F24-BDB9-A6AA3FC368BC}" destId="{10610F4C-E8F8-473E-A4F1-997C74B9C45C}" srcOrd="1" destOrd="0" parTransId="{AF2FCFC2-A907-4FFB-A08E-C7713409854F}" sibTransId="{E20728C0-5424-4733-9AEB-17FCB75403C6}"/>
    <dgm:cxn modelId="{53928819-B26E-462C-A1CC-EC82ED9C874C}" srcId="{87DD6DCC-8359-42F4-A9EF-E3242D04AC28}" destId="{DCD0EB66-B228-4DE7-9DCC-9BA006DAA94D}" srcOrd="2" destOrd="0" parTransId="{10CDE39B-3F0D-41DE-B929-DB7D655EA83F}" sibTransId="{7B17BF95-F93F-4621-8F8C-442919A5CC4D}"/>
    <dgm:cxn modelId="{4F66051A-FC71-4644-988D-B81CA3B7B676}" type="presOf" srcId="{10610F4C-E8F8-473E-A4F1-997C74B9C45C}" destId="{FA83125C-5291-40B8-A5E3-1F76B1986033}" srcOrd="0" destOrd="1" presId="urn:microsoft.com/office/officeart/2005/8/layout/hList2#1"/>
    <dgm:cxn modelId="{7234D01B-F47A-4F74-8EEF-438A47827172}" srcId="{AE5F7F8F-C584-4955-8320-6D329A9EEABD}" destId="{EEE251C2-61AB-4F76-9557-5C5902EF46B9}" srcOrd="4" destOrd="0" parTransId="{CCB826AA-7BFB-46AD-804B-EA0A27848D42}" sibTransId="{2AC5A84C-ECAA-41CE-AE6D-505FDACDBF42}"/>
    <dgm:cxn modelId="{5DC62B2A-868C-46DF-B0DB-4E77CD87912B}" type="presOf" srcId="{D822DFD7-BF8B-4929-8B7D-12A654A8E6AE}" destId="{FA83125C-5291-40B8-A5E3-1F76B1986033}" srcOrd="0" destOrd="0" presId="urn:microsoft.com/office/officeart/2005/8/layout/hList2#1"/>
    <dgm:cxn modelId="{065CCB2F-D91F-4BB7-B155-2324D1EFE31F}" srcId="{87DD6DCC-8359-42F4-A9EF-E3242D04AC28}" destId="{C1BBD9F3-93CE-4CE5-BBC0-F2E9D5D975E5}" srcOrd="4" destOrd="0" parTransId="{43855D54-795E-43E3-AF53-1D8B77EEE4AA}" sibTransId="{B327CC2B-B38B-4734-BE93-DDBCE0ECC64D}"/>
    <dgm:cxn modelId="{D51E6A38-875A-4121-AB6A-531905837534}" type="presOf" srcId="{AC81BB35-4AC0-4FE7-89D7-FD47BBF9A8BD}" destId="{5BB80C8D-D706-49E8-89EC-A115EA23E170}" srcOrd="0" destOrd="3" presId="urn:microsoft.com/office/officeart/2005/8/layout/hList2#1"/>
    <dgm:cxn modelId="{8C7BB83B-C682-41E4-9B7C-6D842DD9D3B3}" type="presOf" srcId="{3FBF72DE-181D-4AD5-ACC3-FBC95E360E8E}" destId="{5BB80C8D-D706-49E8-89EC-A115EA23E170}" srcOrd="0" destOrd="1" presId="urn:microsoft.com/office/officeart/2005/8/layout/hList2#1"/>
    <dgm:cxn modelId="{393D4067-565E-4DC5-BD66-CF6B563ADD19}" srcId="{73AA6CB4-1EF8-4A21-B295-0C0A4005EB72}" destId="{87DD6DCC-8359-42F4-A9EF-E3242D04AC28}" srcOrd="2" destOrd="0" parTransId="{1B73F5B2-EE68-419E-B61C-9AF5B226788D}" sibTransId="{B0696EF7-6397-436C-984D-B9FDCD6BADC7}"/>
    <dgm:cxn modelId="{BF2C9F49-613C-423A-A631-4933DD7C5800}" srcId="{AE5F7F8F-C584-4955-8320-6D329A9EEABD}" destId="{C192F944-CC68-49E7-BA5B-74E941E27091}" srcOrd="5" destOrd="0" parTransId="{D52829C8-DA31-446A-9C9D-2D9CB043A1FC}" sibTransId="{FDEA74C2-B9CD-48AC-9D91-7FB27C451036}"/>
    <dgm:cxn modelId="{260BAB6A-7876-48E5-B0FD-D77FB9C4B6E3}" srcId="{C406774F-B530-4F24-BDB9-A6AA3FC368BC}" destId="{D822DFD7-BF8B-4929-8B7D-12A654A8E6AE}" srcOrd="0" destOrd="0" parTransId="{A982195A-8793-4B32-B96F-0858106B4EC3}" sibTransId="{47B81297-1210-498A-864D-55B296E325C1}"/>
    <dgm:cxn modelId="{47192D56-CACB-4EAA-86E2-E43C8CEE15EF}" type="presOf" srcId="{FE8DB6F9-E147-457B-91EA-C85F1156FF89}" destId="{FA83125C-5291-40B8-A5E3-1F76B1986033}" srcOrd="0" destOrd="2" presId="urn:microsoft.com/office/officeart/2005/8/layout/hList2#1"/>
    <dgm:cxn modelId="{2BC05A57-589C-481E-93F7-930FA8CE031C}" srcId="{AE5F7F8F-C584-4955-8320-6D329A9EEABD}" destId="{1D9EFA61-77A4-40E9-93B4-132949B728A1}" srcOrd="0" destOrd="0" parTransId="{0996C0B7-4D0A-47C3-9FDB-C36F58A20A17}" sibTransId="{2B97623D-4270-4C79-BDED-DC9FB685E2C8}"/>
    <dgm:cxn modelId="{63C7F87C-A60C-4A4D-B60A-C7D7EDFC1C22}" srcId="{AE5F7F8F-C584-4955-8320-6D329A9EEABD}" destId="{C003E569-71FA-4D63-9A32-BD2D7B7D3D23}" srcOrd="1" destOrd="0" parTransId="{07B31C5E-8A39-4AAF-B92E-1E6B32027876}" sibTransId="{6B163438-B497-44FA-8E50-F0C55DA1730D}"/>
    <dgm:cxn modelId="{A7AEC897-3DC6-49F9-AD72-38AE98C70418}" srcId="{AE5F7F8F-C584-4955-8320-6D329A9EEABD}" destId="{12C81C02-A277-4674-84C8-20589A3BDF8F}" srcOrd="3" destOrd="0" parTransId="{23E54C99-4334-4008-99A4-6BF6C0637895}" sibTransId="{13137FE9-A88B-4D06-AFBC-1D2C200B6455}"/>
    <dgm:cxn modelId="{2FA9B6A2-2236-45DF-940B-464815978B35}" srcId="{C406774F-B530-4F24-BDB9-A6AA3FC368BC}" destId="{FE8DB6F9-E147-457B-91EA-C85F1156FF89}" srcOrd="2" destOrd="0" parTransId="{7B33076D-D4DC-49CF-AC15-5FEF3ABB9351}" sibTransId="{E7654E03-EB5F-4B73-8ECD-29F54FD5229C}"/>
    <dgm:cxn modelId="{4E1B69A4-27F3-4890-865F-732F9F30A217}" type="presOf" srcId="{9426B403-F704-4606-8026-B2A2728714C0}" destId="{FA83125C-5291-40B8-A5E3-1F76B1986033}" srcOrd="0" destOrd="4" presId="urn:microsoft.com/office/officeart/2005/8/layout/hList2#1"/>
    <dgm:cxn modelId="{CFC129B3-E85C-4462-BE01-ACC0E2F1EBEB}" type="presOf" srcId="{87DD6DCC-8359-42F4-A9EF-E3242D04AC28}" destId="{9C945B7F-DF8C-40C3-A61F-DB424ECBA3CC}" srcOrd="0" destOrd="0" presId="urn:microsoft.com/office/officeart/2005/8/layout/hList2#1"/>
    <dgm:cxn modelId="{596C00BE-177A-4A63-AE16-DE58C9E72287}" srcId="{87DD6DCC-8359-42F4-A9EF-E3242D04AC28}" destId="{AC81BB35-4AC0-4FE7-89D7-FD47BBF9A8BD}" srcOrd="3" destOrd="0" parTransId="{0A779FC1-6E34-4264-B567-DDCFBF47E214}" sibTransId="{D582E3E7-E8B9-4F6B-A2AF-10C43A23C2BD}"/>
    <dgm:cxn modelId="{D54879C8-29AB-4892-AD3A-07CCD4C5EF9E}" type="presOf" srcId="{73AA6CB4-1EF8-4A21-B295-0C0A4005EB72}" destId="{2F0581D5-95F6-4491-8BBA-85E1AF389616}" srcOrd="0" destOrd="0" presId="urn:microsoft.com/office/officeart/2005/8/layout/hList2#1"/>
    <dgm:cxn modelId="{7125A0C9-120B-4BAA-93D8-FB3CB0872B40}" type="presOf" srcId="{53683C48-7ADB-443C-9FA1-4E45ABED3A9E}" destId="{5BB80C8D-D706-49E8-89EC-A115EA23E170}" srcOrd="0" destOrd="0" presId="urn:microsoft.com/office/officeart/2005/8/layout/hList2#1"/>
    <dgm:cxn modelId="{E4AA40CA-E140-43FA-BCC7-05C181CC4E4E}" srcId="{73AA6CB4-1EF8-4A21-B295-0C0A4005EB72}" destId="{AE5F7F8F-C584-4955-8320-6D329A9EEABD}" srcOrd="0" destOrd="0" parTransId="{1683B8BB-5194-4CC8-8422-294229CB6047}" sibTransId="{41F8307E-FC94-4ED6-982F-2124911173CB}"/>
    <dgm:cxn modelId="{63A866D3-216D-424D-BF43-8957C68DC8BD}" type="presOf" srcId="{12C81C02-A277-4674-84C8-20589A3BDF8F}" destId="{91E5BDDF-24C8-4260-A3CB-211F8D488FF7}" srcOrd="0" destOrd="3" presId="urn:microsoft.com/office/officeart/2005/8/layout/hList2#1"/>
    <dgm:cxn modelId="{8892D7D5-09AA-4973-A6C9-D3BCE158C966}" type="presOf" srcId="{7BD80739-A133-422F-8FB8-FEF732C6B51B}" destId="{FA83125C-5291-40B8-A5E3-1F76B1986033}" srcOrd="0" destOrd="3" presId="urn:microsoft.com/office/officeart/2005/8/layout/hList2#1"/>
    <dgm:cxn modelId="{974A53DA-8472-405C-9702-D21D08EF7AD9}" srcId="{87DD6DCC-8359-42F4-A9EF-E3242D04AC28}" destId="{3FBF72DE-181D-4AD5-ACC3-FBC95E360E8E}" srcOrd="1" destOrd="0" parTransId="{F0BDF272-B825-43D2-BC39-5CC9A7AD1D0B}" sibTransId="{5D8CC598-AC2C-446D-A1A2-35A229F3AC9E}"/>
    <dgm:cxn modelId="{461378E1-27B6-4135-A35F-C9734510D591}" type="presOf" srcId="{AE5F7F8F-C584-4955-8320-6D329A9EEABD}" destId="{284F4DA1-AD91-4A05-B207-C5D11B9F63ED}" srcOrd="0" destOrd="0" presId="urn:microsoft.com/office/officeart/2005/8/layout/hList2#1"/>
    <dgm:cxn modelId="{39C96BE2-AEC1-4E0E-8323-D66A3C9E7A3C}" type="presOf" srcId="{C192F944-CC68-49E7-BA5B-74E941E27091}" destId="{91E5BDDF-24C8-4260-A3CB-211F8D488FF7}" srcOrd="0" destOrd="5" presId="urn:microsoft.com/office/officeart/2005/8/layout/hList2#1"/>
    <dgm:cxn modelId="{807643E3-7862-4224-8520-AEB7B6FD0157}" srcId="{87DD6DCC-8359-42F4-A9EF-E3242D04AC28}" destId="{53683C48-7ADB-443C-9FA1-4E45ABED3A9E}" srcOrd="0" destOrd="0" parTransId="{6ACACBF9-39EB-4F6C-B3BA-DC12D8671D3A}" sibTransId="{DEC05DE8-0A16-4CE4-9359-8614BA51573F}"/>
    <dgm:cxn modelId="{4EF066E3-09F8-47A0-A680-0BF131B3ADC6}" type="presOf" srcId="{1D9EFA61-77A4-40E9-93B4-132949B728A1}" destId="{91E5BDDF-24C8-4260-A3CB-211F8D488FF7}" srcOrd="0" destOrd="0" presId="urn:microsoft.com/office/officeart/2005/8/layout/hList2#1"/>
    <dgm:cxn modelId="{B00E08E8-B4B3-463E-AF8C-CC8F74444C94}" srcId="{73AA6CB4-1EF8-4A21-B295-0C0A4005EB72}" destId="{C406774F-B530-4F24-BDB9-A6AA3FC368BC}" srcOrd="1" destOrd="0" parTransId="{11922061-8863-4A94-BEF5-D0A07CC5F8C7}" sibTransId="{5C4F7263-34C0-4D06-9CC2-FAC89DB309E8}"/>
    <dgm:cxn modelId="{20E471EC-3AC6-489E-B2F8-D16B0098DE78}" srcId="{AE5F7F8F-C584-4955-8320-6D329A9EEABD}" destId="{543DC5E5-67B6-495E-A144-6A12F9F1D8FA}" srcOrd="2" destOrd="0" parTransId="{DB91E220-222C-4AAC-89A3-DC24FB60E85C}" sibTransId="{522A65A5-CD2D-4048-A764-6D41F9970E7B}"/>
    <dgm:cxn modelId="{0061B9EC-F947-4F69-99B6-76AB6828C672}" type="presOf" srcId="{543DC5E5-67B6-495E-A144-6A12F9F1D8FA}" destId="{91E5BDDF-24C8-4260-A3CB-211F8D488FF7}" srcOrd="0" destOrd="2" presId="urn:microsoft.com/office/officeart/2005/8/layout/hList2#1"/>
    <dgm:cxn modelId="{B0C17FF2-6C28-4BDA-91EE-6148E91D4181}" type="presOf" srcId="{DCD0EB66-B228-4DE7-9DCC-9BA006DAA94D}" destId="{5BB80C8D-D706-49E8-89EC-A115EA23E170}" srcOrd="0" destOrd="2" presId="urn:microsoft.com/office/officeart/2005/8/layout/hList2#1"/>
    <dgm:cxn modelId="{1E31CDF2-228A-436A-A6EA-AF558DBBFB86}" srcId="{C406774F-B530-4F24-BDB9-A6AA3FC368BC}" destId="{9426B403-F704-4606-8026-B2A2728714C0}" srcOrd="4" destOrd="0" parTransId="{0C3F9B63-628F-4F4F-B09F-5D776B21974D}" sibTransId="{2ED0D72A-6565-4754-BCE3-78A8349E3151}"/>
    <dgm:cxn modelId="{D9AB33F6-C206-41DF-AB0F-4653A66D6A03}" type="presOf" srcId="{EEE251C2-61AB-4F76-9557-5C5902EF46B9}" destId="{91E5BDDF-24C8-4260-A3CB-211F8D488FF7}" srcOrd="0" destOrd="4" presId="urn:microsoft.com/office/officeart/2005/8/layout/hList2#1"/>
    <dgm:cxn modelId="{0CA24AFA-8FE4-44CB-969D-1315D2C34963}" type="presOf" srcId="{C406774F-B530-4F24-BDB9-A6AA3FC368BC}" destId="{F9D8A48D-ECBF-4DFF-9C68-3629D171E34B}" srcOrd="0" destOrd="0" presId="urn:microsoft.com/office/officeart/2005/8/layout/hList2#1"/>
    <dgm:cxn modelId="{A909DFFB-5B82-4AEC-9022-49E10F2622B7}" type="presOf" srcId="{C1BBD9F3-93CE-4CE5-BBC0-F2E9D5D975E5}" destId="{5BB80C8D-D706-49E8-89EC-A115EA23E170}" srcOrd="0" destOrd="4" presId="urn:microsoft.com/office/officeart/2005/8/layout/hList2#1"/>
    <dgm:cxn modelId="{A57742FF-BE1C-430B-833D-464D6D7070AD}" srcId="{C406774F-B530-4F24-BDB9-A6AA3FC368BC}" destId="{7BD80739-A133-422F-8FB8-FEF732C6B51B}" srcOrd="3" destOrd="0" parTransId="{8F55B0D1-E3C0-4D20-BD3D-F7707EAF057E}" sibTransId="{0B7AFC8C-54ED-4223-AB69-8D059E3468A5}"/>
    <dgm:cxn modelId="{733363DD-4469-47F8-A793-CA440A3D1E2A}" type="presParOf" srcId="{2F0581D5-95F6-4491-8BBA-85E1AF389616}" destId="{60FC715A-77CE-4371-9E72-317B2A7F97A5}" srcOrd="0" destOrd="0" presId="urn:microsoft.com/office/officeart/2005/8/layout/hList2#1"/>
    <dgm:cxn modelId="{E7FC641B-FD9E-469B-A4FB-69F6D33ABFBB}" type="presParOf" srcId="{60FC715A-77CE-4371-9E72-317B2A7F97A5}" destId="{ACE221B1-03B3-4C8B-BA4D-6C3227831D85}" srcOrd="0" destOrd="0" presId="urn:microsoft.com/office/officeart/2005/8/layout/hList2#1"/>
    <dgm:cxn modelId="{9F0F790D-6165-403A-A3E6-6B840E2999D6}" type="presParOf" srcId="{60FC715A-77CE-4371-9E72-317B2A7F97A5}" destId="{91E5BDDF-24C8-4260-A3CB-211F8D488FF7}" srcOrd="1" destOrd="0" presId="urn:microsoft.com/office/officeart/2005/8/layout/hList2#1"/>
    <dgm:cxn modelId="{FBC3E798-808C-4D8D-ACB9-16F70409667E}" type="presParOf" srcId="{60FC715A-77CE-4371-9E72-317B2A7F97A5}" destId="{284F4DA1-AD91-4A05-B207-C5D11B9F63ED}" srcOrd="2" destOrd="0" presId="urn:microsoft.com/office/officeart/2005/8/layout/hList2#1"/>
    <dgm:cxn modelId="{09E043A5-D9E6-4F99-92EF-FD4C880C363A}" type="presParOf" srcId="{2F0581D5-95F6-4491-8BBA-85E1AF389616}" destId="{F32A6125-9343-479F-90D3-D3D2DF822F70}" srcOrd="1" destOrd="0" presId="urn:microsoft.com/office/officeart/2005/8/layout/hList2#1"/>
    <dgm:cxn modelId="{3E339F20-B1F7-47DE-985A-C24302473D57}" type="presParOf" srcId="{2F0581D5-95F6-4491-8BBA-85E1AF389616}" destId="{4AE5D585-EA29-4342-874F-3BD196347694}" srcOrd="2" destOrd="0" presId="urn:microsoft.com/office/officeart/2005/8/layout/hList2#1"/>
    <dgm:cxn modelId="{64D4CA0F-6FE6-4A0C-B52B-157CBAD606C5}" type="presParOf" srcId="{4AE5D585-EA29-4342-874F-3BD196347694}" destId="{8BE567F0-AAF1-4D66-9492-3E55D5944036}" srcOrd="0" destOrd="0" presId="urn:microsoft.com/office/officeart/2005/8/layout/hList2#1"/>
    <dgm:cxn modelId="{D0162CFC-10A7-4DA0-A49B-BF21CA2A77B1}" type="presParOf" srcId="{4AE5D585-EA29-4342-874F-3BD196347694}" destId="{FA83125C-5291-40B8-A5E3-1F76B1986033}" srcOrd="1" destOrd="0" presId="urn:microsoft.com/office/officeart/2005/8/layout/hList2#1"/>
    <dgm:cxn modelId="{680038EB-8120-47B4-B1B1-82793C7D8EC1}" type="presParOf" srcId="{4AE5D585-EA29-4342-874F-3BD196347694}" destId="{F9D8A48D-ECBF-4DFF-9C68-3629D171E34B}" srcOrd="2" destOrd="0" presId="urn:microsoft.com/office/officeart/2005/8/layout/hList2#1"/>
    <dgm:cxn modelId="{0DA4EFAF-4F26-45E5-BDA4-CEC3AB97CFE5}" type="presParOf" srcId="{2F0581D5-95F6-4491-8BBA-85E1AF389616}" destId="{5F72BCCC-8837-4599-ADB4-CDD815BFAAEA}" srcOrd="3" destOrd="0" presId="urn:microsoft.com/office/officeart/2005/8/layout/hList2#1"/>
    <dgm:cxn modelId="{D8EBD7A3-8CEB-498E-923A-BAF99129474E}" type="presParOf" srcId="{2F0581D5-95F6-4491-8BBA-85E1AF389616}" destId="{AFBD2D1A-762E-480D-95C5-F346C83C2E8D}" srcOrd="4" destOrd="0" presId="urn:microsoft.com/office/officeart/2005/8/layout/hList2#1"/>
    <dgm:cxn modelId="{13838F04-6DC5-4C0A-9726-392645093FA3}" type="presParOf" srcId="{AFBD2D1A-762E-480D-95C5-F346C83C2E8D}" destId="{2485CCDD-0CED-4D27-9214-C45CE449B7C8}" srcOrd="0" destOrd="0" presId="urn:microsoft.com/office/officeart/2005/8/layout/hList2#1"/>
    <dgm:cxn modelId="{C1243A4D-2EF1-4742-A798-372D300FA005}" type="presParOf" srcId="{AFBD2D1A-762E-480D-95C5-F346C83C2E8D}" destId="{5BB80C8D-D706-49E8-89EC-A115EA23E170}" srcOrd="1" destOrd="0" presId="urn:microsoft.com/office/officeart/2005/8/layout/hList2#1"/>
    <dgm:cxn modelId="{EBC4229F-4627-4F03-B93F-49DCA5A90148}" type="presParOf" srcId="{AFBD2D1A-762E-480D-95C5-F346C83C2E8D}" destId="{9C945B7F-DF8C-40C3-A61F-DB424ECBA3CC}" srcOrd="2" destOrd="0" presId="urn:microsoft.com/office/officeart/2005/8/layout/hList2#1"/>
  </dgm:cxnLst>
  <dgm:bg/>
  <dgm:whole>
    <a:ln>
      <a:solidFill>
        <a:schemeClr val="accent1">
          <a:lumMod val="5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17E3BC-33D0-4B89-8C79-52C3F8988B6D}" type="doc">
      <dgm:prSet loTypeId="urn:microsoft.com/office/officeart/2005/8/layout/bProcess4" loCatId="process" qsTypeId="urn:microsoft.com/office/officeart/2005/8/quickstyle/simple1" qsCatId="simple" csTypeId="urn:microsoft.com/office/officeart/2005/8/colors/colorful5" csCatId="colorful" phldr="1"/>
      <dgm:spPr/>
      <dgm:t>
        <a:bodyPr/>
        <a:lstStyle/>
        <a:p>
          <a:endParaRPr lang="el-GR"/>
        </a:p>
      </dgm:t>
    </dgm:pt>
    <dgm:pt modelId="{93B144DA-5E77-4F26-8869-E5703D2EAFB7}">
      <dgm:prSet phldrT="[Κείμενο]" custT="1"/>
      <dgm:spPr/>
      <dgm:t>
        <a:bodyPr/>
        <a:lstStyle/>
        <a:p>
          <a:pPr>
            <a:buFont typeface="Wingdings" panose="05000000000000000000" pitchFamily="2" charset="2"/>
            <a:buChar char="ü"/>
          </a:pPr>
          <a:r>
            <a:rPr lang="el-GR" sz="1200" b="1" dirty="0">
              <a:solidFill>
                <a:schemeClr val="accent1">
                  <a:lumMod val="50000"/>
                </a:schemeClr>
              </a:solidFill>
              <a:latin typeface="+mj-lt"/>
            </a:rPr>
            <a:t>Παρακολούθηση εργασίας </a:t>
          </a:r>
        </a:p>
        <a:p>
          <a:pPr>
            <a:buFont typeface="Wingdings" panose="05000000000000000000" pitchFamily="2" charset="2"/>
            <a:buChar char="ü"/>
          </a:pPr>
          <a:r>
            <a:rPr lang="en-US" sz="1200" dirty="0">
              <a:solidFill>
                <a:schemeClr val="accent1">
                  <a:lumMod val="50000"/>
                </a:schemeClr>
              </a:solidFill>
              <a:latin typeface="+mj-lt"/>
            </a:rPr>
            <a:t>Job shadowing</a:t>
          </a:r>
          <a:r>
            <a:rPr lang="el-GR" sz="1200" dirty="0">
              <a:solidFill>
                <a:schemeClr val="accent1">
                  <a:lumMod val="50000"/>
                </a:schemeClr>
              </a:solidFill>
              <a:latin typeface="+mj-lt"/>
            </a:rPr>
            <a:t> </a:t>
          </a:r>
        </a:p>
        <a:p>
          <a:pPr>
            <a:buFont typeface="Wingdings" panose="05000000000000000000" pitchFamily="2" charset="2"/>
            <a:buChar char="ü"/>
          </a:pPr>
          <a:r>
            <a:rPr lang="el-GR" sz="1200" dirty="0">
              <a:solidFill>
                <a:srgbClr val="FFC000"/>
              </a:solidFill>
              <a:latin typeface="+mj-lt"/>
            </a:rPr>
            <a:t>2 έως 60 ημέρες</a:t>
          </a:r>
          <a:endParaRPr lang="el-GR" sz="1200" dirty="0">
            <a:latin typeface="+mj-lt"/>
          </a:endParaRPr>
        </a:p>
      </dgm:t>
    </dgm:pt>
    <dgm:pt modelId="{5903AFA4-F11E-4202-ABC9-64B79F7973CF}" type="parTrans" cxnId="{23CB90C9-82A4-4274-A5C9-72ADE029044B}">
      <dgm:prSet/>
      <dgm:spPr/>
      <dgm:t>
        <a:bodyPr/>
        <a:lstStyle/>
        <a:p>
          <a:endParaRPr lang="el-GR"/>
        </a:p>
      </dgm:t>
    </dgm:pt>
    <dgm:pt modelId="{666286BF-CCEC-42D2-8DF4-9425738777D2}" type="sibTrans" cxnId="{23CB90C9-82A4-4274-A5C9-72ADE029044B}">
      <dgm:prSet/>
      <dgm:spPr/>
      <dgm:t>
        <a:bodyPr/>
        <a:lstStyle/>
        <a:p>
          <a:endParaRPr lang="el-GR" dirty="0"/>
        </a:p>
      </dgm:t>
    </dgm:pt>
    <dgm:pt modelId="{60C26F98-7220-46DA-A3D9-C8E222BCB196}">
      <dgm:prSet phldrT="[Κείμενο]"/>
      <dgm:spPr/>
      <dgm:t>
        <a:bodyPr/>
        <a:lstStyle/>
        <a:p>
          <a:pPr algn="ctr">
            <a:buFont typeface="Wingdings" panose="05000000000000000000" pitchFamily="2" charset="2"/>
            <a:buChar char="ü"/>
          </a:pPr>
          <a:r>
            <a:rPr lang="el-GR" b="1" dirty="0">
              <a:solidFill>
                <a:schemeClr val="accent1">
                  <a:lumMod val="50000"/>
                </a:schemeClr>
              </a:solidFill>
            </a:rPr>
            <a:t>Εργασίες διδασκαλίας</a:t>
          </a:r>
        </a:p>
        <a:p>
          <a:pPr algn="ctr">
            <a:buFont typeface="Wingdings" panose="05000000000000000000" pitchFamily="2" charset="2"/>
            <a:buChar char="ü"/>
          </a:pPr>
          <a:r>
            <a:rPr lang="en-US" dirty="0">
              <a:solidFill>
                <a:schemeClr val="accent1">
                  <a:lumMod val="50000"/>
                </a:schemeClr>
              </a:solidFill>
            </a:rPr>
            <a:t>Teaching</a:t>
          </a:r>
          <a:r>
            <a:rPr lang="el-GR" dirty="0">
              <a:solidFill>
                <a:schemeClr val="accent1">
                  <a:lumMod val="50000"/>
                </a:schemeClr>
              </a:solidFill>
            </a:rPr>
            <a:t> </a:t>
          </a:r>
          <a:r>
            <a:rPr lang="en-US" dirty="0">
              <a:solidFill>
                <a:schemeClr val="accent1">
                  <a:lumMod val="50000"/>
                </a:schemeClr>
              </a:solidFill>
            </a:rPr>
            <a:t>assignments</a:t>
          </a:r>
          <a:endParaRPr lang="el-GR" dirty="0">
            <a:solidFill>
              <a:schemeClr val="accent1">
                <a:lumMod val="50000"/>
              </a:schemeClr>
            </a:solidFill>
          </a:endParaRPr>
        </a:p>
        <a:p>
          <a:pPr algn="ctr">
            <a:buFont typeface="Wingdings" panose="05000000000000000000" pitchFamily="2" charset="2"/>
            <a:buChar char="ü"/>
          </a:pPr>
          <a:r>
            <a:rPr lang="el-GR" dirty="0">
              <a:solidFill>
                <a:srgbClr val="FFC000"/>
              </a:solidFill>
            </a:rPr>
            <a:t>2 έως 365 ημέρες</a:t>
          </a:r>
        </a:p>
      </dgm:t>
    </dgm:pt>
    <dgm:pt modelId="{E7D088F6-A66B-4B06-92A0-02BA3A8E4BFC}" type="parTrans" cxnId="{EC6AFE67-CCA2-4355-822C-EE550142F592}">
      <dgm:prSet/>
      <dgm:spPr/>
      <dgm:t>
        <a:bodyPr/>
        <a:lstStyle/>
        <a:p>
          <a:endParaRPr lang="el-GR"/>
        </a:p>
      </dgm:t>
    </dgm:pt>
    <dgm:pt modelId="{ECD8DE57-EF3F-4117-B228-B54F916DF761}" type="sibTrans" cxnId="{EC6AFE67-CCA2-4355-822C-EE550142F592}">
      <dgm:prSet/>
      <dgm:spPr/>
      <dgm:t>
        <a:bodyPr/>
        <a:lstStyle/>
        <a:p>
          <a:endParaRPr lang="el-GR" dirty="0"/>
        </a:p>
      </dgm:t>
    </dgm:pt>
    <dgm:pt modelId="{889786BD-C795-4248-B132-EE145F19DFB8}">
      <dgm:prSet phldrT="[Κείμενο]"/>
      <dgm:spPr/>
      <dgm:t>
        <a:bodyPr/>
        <a:lstStyle/>
        <a:p>
          <a:pPr>
            <a:buFont typeface="Wingdings" panose="05000000000000000000" pitchFamily="2" charset="2"/>
            <a:buChar char="ü"/>
          </a:pPr>
          <a:r>
            <a:rPr lang="el-GR" b="1" dirty="0">
              <a:solidFill>
                <a:schemeClr val="accent1">
                  <a:lumMod val="50000"/>
                </a:schemeClr>
              </a:solidFill>
            </a:rPr>
            <a:t>Μαθήματα και κατάρτιση </a:t>
          </a:r>
        </a:p>
        <a:p>
          <a:pPr>
            <a:buFont typeface="Wingdings" panose="05000000000000000000" pitchFamily="2" charset="2"/>
            <a:buChar char="ü"/>
          </a:pPr>
          <a:r>
            <a:rPr lang="el-GR" dirty="0">
              <a:solidFill>
                <a:schemeClr val="accent1">
                  <a:lumMod val="50000"/>
                </a:schemeClr>
              </a:solidFill>
            </a:rPr>
            <a:t>Courses and training </a:t>
          </a:r>
        </a:p>
        <a:p>
          <a:pPr>
            <a:buFont typeface="Wingdings" panose="05000000000000000000" pitchFamily="2" charset="2"/>
            <a:buChar char="ü"/>
          </a:pPr>
          <a:r>
            <a:rPr lang="el-GR" dirty="0">
              <a:solidFill>
                <a:srgbClr val="FFC000"/>
              </a:solidFill>
            </a:rPr>
            <a:t>2 έως 30 ημέρες</a:t>
          </a:r>
        </a:p>
      </dgm:t>
    </dgm:pt>
    <dgm:pt modelId="{6EEC14BC-0F8D-4A83-9289-570B4BE58254}" type="parTrans" cxnId="{F8CC487A-8648-446A-AB38-97A2D79CD9EE}">
      <dgm:prSet/>
      <dgm:spPr/>
      <dgm:t>
        <a:bodyPr/>
        <a:lstStyle/>
        <a:p>
          <a:endParaRPr lang="el-GR"/>
        </a:p>
      </dgm:t>
    </dgm:pt>
    <dgm:pt modelId="{C39D3F75-66A4-450F-BE12-6692CBCADFA6}" type="sibTrans" cxnId="{F8CC487A-8648-446A-AB38-97A2D79CD9EE}">
      <dgm:prSet/>
      <dgm:spPr/>
      <dgm:t>
        <a:bodyPr/>
        <a:lstStyle/>
        <a:p>
          <a:endParaRPr lang="el-GR" dirty="0"/>
        </a:p>
      </dgm:t>
    </dgm:pt>
    <dgm:pt modelId="{8415C973-497D-4194-80DD-7B207B916B11}">
      <dgm:prSet phldrT="[Κείμενο]"/>
      <dgm:spPr/>
      <dgm:t>
        <a:bodyPr/>
        <a:lstStyle/>
        <a:p>
          <a:pPr>
            <a:buFont typeface="Wingdings" panose="05000000000000000000" pitchFamily="2" charset="2"/>
            <a:buChar char="ü"/>
          </a:pPr>
          <a:r>
            <a:rPr lang="el-GR" b="1" dirty="0">
              <a:solidFill>
                <a:schemeClr val="accent1">
                  <a:lumMod val="50000"/>
                </a:schemeClr>
              </a:solidFill>
            </a:rPr>
            <a:t>Μακροχρόνια μαθησιακή κινητικότητα μαθητών </a:t>
          </a:r>
          <a:r>
            <a:rPr lang="en-US" dirty="0">
              <a:solidFill>
                <a:schemeClr val="accent1">
                  <a:lumMod val="50000"/>
                </a:schemeClr>
              </a:solidFill>
            </a:rPr>
            <a:t>Long-term learning mobility of school pupils</a:t>
          </a:r>
          <a:endParaRPr lang="el-GR" dirty="0">
            <a:solidFill>
              <a:schemeClr val="accent1">
                <a:lumMod val="50000"/>
              </a:schemeClr>
            </a:solidFill>
          </a:endParaRPr>
        </a:p>
        <a:p>
          <a:pPr>
            <a:buFont typeface="Wingdings" panose="05000000000000000000" pitchFamily="2" charset="2"/>
            <a:buChar char="ü"/>
          </a:pPr>
          <a:r>
            <a:rPr lang="el-GR" dirty="0">
              <a:solidFill>
                <a:srgbClr val="FFC000"/>
              </a:solidFill>
            </a:rPr>
            <a:t>30 έως 365 ημέρες</a:t>
          </a:r>
          <a:endParaRPr lang="el-GR" dirty="0"/>
        </a:p>
      </dgm:t>
    </dgm:pt>
    <dgm:pt modelId="{BDB2E22C-2847-4F88-81DD-BC582E4BD77B}" type="parTrans" cxnId="{36237509-42FA-44E0-A6FB-1F546F0120C9}">
      <dgm:prSet/>
      <dgm:spPr/>
      <dgm:t>
        <a:bodyPr/>
        <a:lstStyle/>
        <a:p>
          <a:endParaRPr lang="el-GR"/>
        </a:p>
      </dgm:t>
    </dgm:pt>
    <dgm:pt modelId="{5FAF7387-F356-4495-BE46-C1765ADC7F84}" type="sibTrans" cxnId="{36237509-42FA-44E0-A6FB-1F546F0120C9}">
      <dgm:prSet/>
      <dgm:spPr/>
      <dgm:t>
        <a:bodyPr/>
        <a:lstStyle/>
        <a:p>
          <a:endParaRPr lang="el-GR" dirty="0"/>
        </a:p>
      </dgm:t>
    </dgm:pt>
    <dgm:pt modelId="{C030ACCE-04CE-4872-BB9B-028BB218D3F9}">
      <dgm:prSet phldrT="[Κείμενο]"/>
      <dgm:spPr/>
      <dgm:t>
        <a:bodyPr/>
        <a:lstStyle/>
        <a:p>
          <a:pPr>
            <a:buFont typeface="Wingdings" panose="05000000000000000000" pitchFamily="2" charset="2"/>
            <a:buChar char="ü"/>
          </a:pPr>
          <a:r>
            <a:rPr lang="el-GR" b="1" dirty="0">
              <a:solidFill>
                <a:schemeClr val="accent1">
                  <a:lumMod val="50000"/>
                </a:schemeClr>
              </a:solidFill>
            </a:rPr>
            <a:t>Βραχυχρόνια μαθησιακή κινητικότητα μαθητών </a:t>
          </a:r>
          <a:r>
            <a:rPr lang="el-GR" dirty="0">
              <a:solidFill>
                <a:schemeClr val="accent1">
                  <a:lumMod val="50000"/>
                </a:schemeClr>
              </a:solidFill>
            </a:rPr>
            <a:t>Short-term learning mobility of pupils</a:t>
          </a:r>
        </a:p>
        <a:p>
          <a:pPr>
            <a:buFont typeface="Wingdings" panose="05000000000000000000" pitchFamily="2" charset="2"/>
            <a:buChar char="ü"/>
          </a:pPr>
          <a:r>
            <a:rPr lang="el-GR" dirty="0">
              <a:solidFill>
                <a:srgbClr val="FFC000"/>
              </a:solidFill>
            </a:rPr>
            <a:t>10 έως 29 ημέρες</a:t>
          </a:r>
        </a:p>
      </dgm:t>
    </dgm:pt>
    <dgm:pt modelId="{8D51126F-15E5-4F2D-BF45-8395AEAA1050}" type="parTrans" cxnId="{918DFE4D-2F1D-4361-A122-3489EE092ECF}">
      <dgm:prSet/>
      <dgm:spPr/>
      <dgm:t>
        <a:bodyPr/>
        <a:lstStyle/>
        <a:p>
          <a:endParaRPr lang="el-GR"/>
        </a:p>
      </dgm:t>
    </dgm:pt>
    <dgm:pt modelId="{2D43250E-1840-4845-B66D-A65C6587F235}" type="sibTrans" cxnId="{918DFE4D-2F1D-4361-A122-3489EE092ECF}">
      <dgm:prSet/>
      <dgm:spPr/>
      <dgm:t>
        <a:bodyPr/>
        <a:lstStyle/>
        <a:p>
          <a:endParaRPr lang="el-GR" dirty="0"/>
        </a:p>
      </dgm:t>
    </dgm:pt>
    <dgm:pt modelId="{68064E27-16D9-42B4-B62A-4257D661D84A}">
      <dgm:prSet phldrT="[Κείμενο]"/>
      <dgm:spPr/>
      <dgm:t>
        <a:bodyPr/>
        <a:lstStyle/>
        <a:p>
          <a:pPr>
            <a:buFont typeface="Wingdings" panose="05000000000000000000" pitchFamily="2" charset="2"/>
            <a:buChar char="ü"/>
          </a:pPr>
          <a:r>
            <a:rPr lang="el-GR" b="1" dirty="0">
              <a:solidFill>
                <a:schemeClr val="accent1">
                  <a:lumMod val="50000"/>
                </a:schemeClr>
              </a:solidFill>
            </a:rPr>
            <a:t>Ομαδική κινητικότητα μαθητών σχολείου </a:t>
          </a:r>
        </a:p>
        <a:p>
          <a:pPr>
            <a:buFont typeface="Wingdings" panose="05000000000000000000" pitchFamily="2" charset="2"/>
            <a:buChar char="ü"/>
          </a:pPr>
          <a:r>
            <a:rPr lang="el-GR" dirty="0">
              <a:solidFill>
                <a:schemeClr val="accent1">
                  <a:lumMod val="50000"/>
                </a:schemeClr>
              </a:solidFill>
            </a:rPr>
            <a:t>Group mobility of school pupils </a:t>
          </a:r>
        </a:p>
        <a:p>
          <a:pPr>
            <a:buFont typeface="Wingdings" panose="05000000000000000000" pitchFamily="2" charset="2"/>
            <a:buChar char="ü"/>
          </a:pPr>
          <a:r>
            <a:rPr lang="el-GR" dirty="0">
              <a:solidFill>
                <a:srgbClr val="FFC000"/>
              </a:solidFill>
            </a:rPr>
            <a:t>2 έως 30 ημέρες</a:t>
          </a:r>
          <a:endParaRPr lang="el-GR" dirty="0"/>
        </a:p>
      </dgm:t>
    </dgm:pt>
    <dgm:pt modelId="{6DD2E78C-8883-4FBB-9214-8762DE7927E9}" type="parTrans" cxnId="{B5BC6533-DD37-408D-95AB-A5098E0D2261}">
      <dgm:prSet/>
      <dgm:spPr/>
      <dgm:t>
        <a:bodyPr/>
        <a:lstStyle/>
        <a:p>
          <a:endParaRPr lang="el-GR"/>
        </a:p>
      </dgm:t>
    </dgm:pt>
    <dgm:pt modelId="{54468929-EC59-42C1-9E97-27F31427E418}" type="sibTrans" cxnId="{B5BC6533-DD37-408D-95AB-A5098E0D2261}">
      <dgm:prSet/>
      <dgm:spPr/>
      <dgm:t>
        <a:bodyPr/>
        <a:lstStyle/>
        <a:p>
          <a:endParaRPr lang="el-GR" dirty="0"/>
        </a:p>
      </dgm:t>
    </dgm:pt>
    <dgm:pt modelId="{8ADF21D6-AA74-40EB-AE0D-57DEAE621A2D}">
      <dgm:prSet phldrT="[Κείμενο]"/>
      <dgm:spPr/>
      <dgm:t>
        <a:bodyPr/>
        <a:lstStyle/>
        <a:p>
          <a:pPr>
            <a:buFont typeface="Wingdings" panose="05000000000000000000" pitchFamily="2" charset="2"/>
            <a:buChar char="ü"/>
          </a:pPr>
          <a:r>
            <a:rPr lang="el-GR" b="1" dirty="0">
              <a:solidFill>
                <a:schemeClr val="accent1">
                  <a:lumMod val="50000"/>
                </a:schemeClr>
              </a:solidFill>
            </a:rPr>
            <a:t>Προσκεκλημένοι εμπειρογνώμονες </a:t>
          </a:r>
        </a:p>
        <a:p>
          <a:pPr>
            <a:buFont typeface="Wingdings" panose="05000000000000000000" pitchFamily="2" charset="2"/>
            <a:buChar char="ü"/>
          </a:pPr>
          <a:r>
            <a:rPr lang="el-GR" dirty="0">
              <a:solidFill>
                <a:schemeClr val="accent1">
                  <a:lumMod val="50000"/>
                </a:schemeClr>
              </a:solidFill>
            </a:rPr>
            <a:t>Invited experts </a:t>
          </a:r>
        </a:p>
        <a:p>
          <a:pPr>
            <a:buFont typeface="Wingdings" panose="05000000000000000000" pitchFamily="2" charset="2"/>
            <a:buChar char="ü"/>
          </a:pPr>
          <a:r>
            <a:rPr lang="el-GR" dirty="0">
              <a:solidFill>
                <a:srgbClr val="FFC000"/>
              </a:solidFill>
            </a:rPr>
            <a:t>2 έως 60 ημέρες</a:t>
          </a:r>
          <a:endParaRPr lang="el-GR" dirty="0"/>
        </a:p>
      </dgm:t>
    </dgm:pt>
    <dgm:pt modelId="{51E89F47-349B-4CB6-9574-1C8A80E62A3B}" type="parTrans" cxnId="{83439D24-A674-40F4-872F-9BD0C296DEC1}">
      <dgm:prSet/>
      <dgm:spPr/>
      <dgm:t>
        <a:bodyPr/>
        <a:lstStyle/>
        <a:p>
          <a:endParaRPr lang="el-GR"/>
        </a:p>
      </dgm:t>
    </dgm:pt>
    <dgm:pt modelId="{9FC4100D-6996-4C28-8A94-8EBD95B431E9}" type="sibTrans" cxnId="{83439D24-A674-40F4-872F-9BD0C296DEC1}">
      <dgm:prSet/>
      <dgm:spPr/>
      <dgm:t>
        <a:bodyPr/>
        <a:lstStyle/>
        <a:p>
          <a:endParaRPr lang="el-GR" dirty="0"/>
        </a:p>
      </dgm:t>
    </dgm:pt>
    <dgm:pt modelId="{2F5B4B30-E0D8-4ECA-8EDB-85C3C7470BDA}">
      <dgm:prSet phldrT="[Κείμενο]"/>
      <dgm:spPr/>
      <dgm:t>
        <a:bodyPr/>
        <a:lstStyle/>
        <a:p>
          <a:pPr>
            <a:buFont typeface="Wingdings" panose="05000000000000000000" pitchFamily="2" charset="2"/>
            <a:buChar char="ü"/>
          </a:pPr>
          <a:r>
            <a:rPr lang="el-GR" b="1" dirty="0">
              <a:solidFill>
                <a:schemeClr val="accent1">
                  <a:lumMod val="50000"/>
                </a:schemeClr>
              </a:solidFill>
            </a:rPr>
            <a:t>Υποδοχή εκπαιδευτικών και εκπαιδευτών για σκοπούς κατάρτισης </a:t>
          </a:r>
        </a:p>
        <a:p>
          <a:pPr>
            <a:buFont typeface="Wingdings" panose="05000000000000000000" pitchFamily="2" charset="2"/>
            <a:buChar char="ü"/>
          </a:pPr>
          <a:r>
            <a:rPr lang="en-US" dirty="0">
              <a:solidFill>
                <a:schemeClr val="accent1">
                  <a:lumMod val="50000"/>
                </a:schemeClr>
              </a:solidFill>
            </a:rPr>
            <a:t>Hosting teachers and educators in training</a:t>
          </a:r>
          <a:r>
            <a:rPr lang="en-US" dirty="0"/>
            <a:t> </a:t>
          </a:r>
          <a:endParaRPr lang="el-GR" dirty="0"/>
        </a:p>
        <a:p>
          <a:pPr>
            <a:buFont typeface="Wingdings" panose="05000000000000000000" pitchFamily="2" charset="2"/>
            <a:buChar char="ü"/>
          </a:pPr>
          <a:r>
            <a:rPr lang="el-GR" b="1" dirty="0">
              <a:solidFill>
                <a:srgbClr val="FFC000"/>
              </a:solidFill>
            </a:rPr>
            <a:t>10</a:t>
          </a:r>
          <a:r>
            <a:rPr lang="el-GR" dirty="0">
              <a:solidFill>
                <a:srgbClr val="FFC000"/>
              </a:solidFill>
            </a:rPr>
            <a:t> έως 365 ημέρες</a:t>
          </a:r>
          <a:endParaRPr lang="el-GR" dirty="0"/>
        </a:p>
      </dgm:t>
    </dgm:pt>
    <dgm:pt modelId="{C0423B11-051F-4F2A-B17F-D30B47B84C82}" type="parTrans" cxnId="{62091DBC-F23F-4C35-ACCB-CFD31D04F904}">
      <dgm:prSet/>
      <dgm:spPr/>
      <dgm:t>
        <a:bodyPr/>
        <a:lstStyle/>
        <a:p>
          <a:endParaRPr lang="el-GR"/>
        </a:p>
      </dgm:t>
    </dgm:pt>
    <dgm:pt modelId="{A92F5DBA-5648-450D-9C96-412D6E9B6B53}" type="sibTrans" cxnId="{62091DBC-F23F-4C35-ACCB-CFD31D04F904}">
      <dgm:prSet/>
      <dgm:spPr/>
      <dgm:t>
        <a:bodyPr/>
        <a:lstStyle/>
        <a:p>
          <a:endParaRPr lang="el-GR" dirty="0"/>
        </a:p>
      </dgm:t>
    </dgm:pt>
    <dgm:pt modelId="{60AE2972-008A-492D-A761-B24A33972C9C}">
      <dgm:prSet phldrT="[Κείμενο]"/>
      <dgm:spPr/>
      <dgm:t>
        <a:bodyPr/>
        <a:lstStyle/>
        <a:p>
          <a:pPr>
            <a:buFont typeface="Wingdings" panose="05000000000000000000" pitchFamily="2" charset="2"/>
            <a:buChar char="ü"/>
          </a:pPr>
          <a:r>
            <a:rPr lang="el-GR" b="1" dirty="0">
              <a:solidFill>
                <a:schemeClr val="accent1">
                  <a:lumMod val="50000"/>
                </a:schemeClr>
              </a:solidFill>
            </a:rPr>
            <a:t>Προπαρασκευαστικές επισκέψεις </a:t>
          </a:r>
        </a:p>
        <a:p>
          <a:pPr>
            <a:buFont typeface="Wingdings" panose="05000000000000000000" pitchFamily="2" charset="2"/>
            <a:buChar char="ü"/>
          </a:pPr>
          <a:r>
            <a:rPr lang="en-US" dirty="0">
              <a:solidFill>
                <a:schemeClr val="accent1">
                  <a:lumMod val="50000"/>
                </a:schemeClr>
              </a:solidFill>
            </a:rPr>
            <a:t>Preparatory visits</a:t>
          </a:r>
          <a:endParaRPr lang="el-GR" dirty="0">
            <a:solidFill>
              <a:schemeClr val="accent1">
                <a:lumMod val="50000"/>
              </a:schemeClr>
            </a:solidFill>
          </a:endParaRPr>
        </a:p>
        <a:p>
          <a:pPr>
            <a:buFont typeface="Wingdings" panose="05000000000000000000" pitchFamily="2" charset="2"/>
            <a:buChar char="ü"/>
          </a:pPr>
          <a:r>
            <a:rPr lang="el-GR" i="0" u="sng" dirty="0">
              <a:solidFill>
                <a:srgbClr val="FFC000"/>
              </a:solidFill>
            </a:rPr>
            <a:t>μη επιλέξιμες για την προετοιμασία μαθημάτων και κατάρτισης</a:t>
          </a:r>
          <a:endParaRPr lang="el-GR" i="0" dirty="0">
            <a:solidFill>
              <a:srgbClr val="FFC000"/>
            </a:solidFill>
          </a:endParaRPr>
        </a:p>
      </dgm:t>
    </dgm:pt>
    <dgm:pt modelId="{EF40CDBF-450B-4CE4-AAAC-635804962626}" type="sibTrans" cxnId="{E7CED261-465F-4FD3-AB5F-B2567BDD5AFF}">
      <dgm:prSet/>
      <dgm:spPr/>
      <dgm:t>
        <a:bodyPr/>
        <a:lstStyle/>
        <a:p>
          <a:endParaRPr lang="el-GR"/>
        </a:p>
      </dgm:t>
    </dgm:pt>
    <dgm:pt modelId="{1FC20E45-693A-49CB-AC0B-9B4DA4C50777}" type="parTrans" cxnId="{E7CED261-465F-4FD3-AB5F-B2567BDD5AFF}">
      <dgm:prSet/>
      <dgm:spPr/>
      <dgm:t>
        <a:bodyPr/>
        <a:lstStyle/>
        <a:p>
          <a:endParaRPr lang="el-GR"/>
        </a:p>
      </dgm:t>
    </dgm:pt>
    <dgm:pt modelId="{C3D40549-1161-4B65-B0F7-F86DB5F8D17F}" type="pres">
      <dgm:prSet presAssocID="{8117E3BC-33D0-4B89-8C79-52C3F8988B6D}" presName="Name0" presStyleCnt="0">
        <dgm:presLayoutVars>
          <dgm:dir/>
          <dgm:resizeHandles/>
        </dgm:presLayoutVars>
      </dgm:prSet>
      <dgm:spPr/>
    </dgm:pt>
    <dgm:pt modelId="{2AB2004D-0E47-48D3-A503-708BF9E407B2}" type="pres">
      <dgm:prSet presAssocID="{93B144DA-5E77-4F26-8869-E5703D2EAFB7}" presName="compNode" presStyleCnt="0"/>
      <dgm:spPr/>
    </dgm:pt>
    <dgm:pt modelId="{A628E51B-8164-42E0-B856-5FE64A901AEA}" type="pres">
      <dgm:prSet presAssocID="{93B144DA-5E77-4F26-8869-E5703D2EAFB7}" presName="dummyConnPt" presStyleCnt="0"/>
      <dgm:spPr/>
    </dgm:pt>
    <dgm:pt modelId="{57021294-8F60-4447-BE99-6AF7D0D2CFDF}" type="pres">
      <dgm:prSet presAssocID="{93B144DA-5E77-4F26-8869-E5703D2EAFB7}" presName="node" presStyleLbl="node1" presStyleIdx="0" presStyleCnt="9" custLinFactNeighborX="-395" custLinFactNeighborY="21796">
        <dgm:presLayoutVars>
          <dgm:bulletEnabled val="1"/>
        </dgm:presLayoutVars>
      </dgm:prSet>
      <dgm:spPr/>
    </dgm:pt>
    <dgm:pt modelId="{4DBD6B68-F346-49D4-BED7-250EA118A1AE}" type="pres">
      <dgm:prSet presAssocID="{666286BF-CCEC-42D2-8DF4-9425738777D2}" presName="sibTrans" presStyleLbl="bgSibTrans2D1" presStyleIdx="0" presStyleCnt="8" custScaleX="43018" custScaleY="23160" custLinFactY="-10795" custLinFactNeighborX="3661" custLinFactNeighborY="-100000"/>
      <dgm:spPr/>
    </dgm:pt>
    <dgm:pt modelId="{45171EDD-A70E-4EDD-A970-EBA79D0CC7C6}" type="pres">
      <dgm:prSet presAssocID="{60C26F98-7220-46DA-A3D9-C8E222BCB196}" presName="compNode" presStyleCnt="0"/>
      <dgm:spPr/>
    </dgm:pt>
    <dgm:pt modelId="{E360892C-69C9-4EF4-897F-3F6EE403F1E8}" type="pres">
      <dgm:prSet presAssocID="{60C26F98-7220-46DA-A3D9-C8E222BCB196}" presName="dummyConnPt" presStyleCnt="0"/>
      <dgm:spPr/>
    </dgm:pt>
    <dgm:pt modelId="{C99126CD-1580-4CBC-BF9F-80010FC4DDB6}" type="pres">
      <dgm:prSet presAssocID="{60C26F98-7220-46DA-A3D9-C8E222BCB196}" presName="node" presStyleLbl="node1" presStyleIdx="1" presStyleCnt="9" custLinFactNeighborX="-845" custLinFactNeighborY="8452">
        <dgm:presLayoutVars>
          <dgm:bulletEnabled val="1"/>
        </dgm:presLayoutVars>
      </dgm:prSet>
      <dgm:spPr/>
    </dgm:pt>
    <dgm:pt modelId="{13091F51-7161-47E3-A5D4-1BE7FF66D85F}" type="pres">
      <dgm:prSet presAssocID="{ECD8DE57-EF3F-4117-B228-B54F916DF761}" presName="sibTrans" presStyleLbl="bgSibTrans2D1" presStyleIdx="1" presStyleCnt="8" custFlipHor="1" custScaleX="3452" custScaleY="23160"/>
      <dgm:spPr/>
    </dgm:pt>
    <dgm:pt modelId="{B166C1A2-2874-483B-AB90-B5EAAAEEA6BB}" type="pres">
      <dgm:prSet presAssocID="{889786BD-C795-4248-B132-EE145F19DFB8}" presName="compNode" presStyleCnt="0"/>
      <dgm:spPr/>
    </dgm:pt>
    <dgm:pt modelId="{482483AA-7D51-4B5C-B266-13C607EE73AD}" type="pres">
      <dgm:prSet presAssocID="{889786BD-C795-4248-B132-EE145F19DFB8}" presName="dummyConnPt" presStyleCnt="0"/>
      <dgm:spPr/>
    </dgm:pt>
    <dgm:pt modelId="{5103BC20-B9F7-4854-9607-767911E8A077}" type="pres">
      <dgm:prSet presAssocID="{889786BD-C795-4248-B132-EE145F19DFB8}" presName="node" presStyleLbl="node1" presStyleIdx="2" presStyleCnt="9">
        <dgm:presLayoutVars>
          <dgm:bulletEnabled val="1"/>
        </dgm:presLayoutVars>
      </dgm:prSet>
      <dgm:spPr/>
    </dgm:pt>
    <dgm:pt modelId="{DE8D3A97-FA42-46E1-AE62-1413E655D169}" type="pres">
      <dgm:prSet presAssocID="{C39D3F75-66A4-450F-BE12-6692CBCADFA6}" presName="sibTrans" presStyleLbl="bgSibTrans2D1" presStyleIdx="2" presStyleCnt="8" custFlipVert="1" custFlipHor="1" custScaleX="8231" custScaleY="129453"/>
      <dgm:spPr/>
    </dgm:pt>
    <dgm:pt modelId="{BB494B3B-5FFE-42CD-A7A6-273B086B188F}" type="pres">
      <dgm:prSet presAssocID="{8415C973-497D-4194-80DD-7B207B916B11}" presName="compNode" presStyleCnt="0"/>
      <dgm:spPr/>
    </dgm:pt>
    <dgm:pt modelId="{D5FE924D-DD24-4E4E-B360-869B4F74F325}" type="pres">
      <dgm:prSet presAssocID="{8415C973-497D-4194-80DD-7B207B916B11}" presName="dummyConnPt" presStyleCnt="0"/>
      <dgm:spPr/>
    </dgm:pt>
    <dgm:pt modelId="{9666287E-CF8C-4A40-A697-FE638398B753}" type="pres">
      <dgm:prSet presAssocID="{8415C973-497D-4194-80DD-7B207B916B11}" presName="node" presStyleLbl="node1" presStyleIdx="3" presStyleCnt="9">
        <dgm:presLayoutVars>
          <dgm:bulletEnabled val="1"/>
        </dgm:presLayoutVars>
      </dgm:prSet>
      <dgm:spPr/>
    </dgm:pt>
    <dgm:pt modelId="{25CB6A76-CCD5-47BF-BE48-EB7A0AB4B984}" type="pres">
      <dgm:prSet presAssocID="{5FAF7387-F356-4495-BE46-C1765ADC7F84}" presName="sibTrans" presStyleLbl="bgSibTrans2D1" presStyleIdx="3" presStyleCnt="8" custFlipVert="1" custFlipHor="1" custScaleX="4201" custScaleY="134891"/>
      <dgm:spPr/>
    </dgm:pt>
    <dgm:pt modelId="{7111434F-2331-44A9-843B-F51166DAD38F}" type="pres">
      <dgm:prSet presAssocID="{C030ACCE-04CE-4872-BB9B-028BB218D3F9}" presName="compNode" presStyleCnt="0"/>
      <dgm:spPr/>
    </dgm:pt>
    <dgm:pt modelId="{A347DC16-738F-4065-8EA8-142F26B81A7C}" type="pres">
      <dgm:prSet presAssocID="{C030ACCE-04CE-4872-BB9B-028BB218D3F9}" presName="dummyConnPt" presStyleCnt="0"/>
      <dgm:spPr/>
    </dgm:pt>
    <dgm:pt modelId="{C4E09EA3-4150-4BF4-A4BB-08F8FA2EA352}" type="pres">
      <dgm:prSet presAssocID="{C030ACCE-04CE-4872-BB9B-028BB218D3F9}" presName="node" presStyleLbl="node1" presStyleIdx="4" presStyleCnt="9" custLinFactNeighborX="-440" custLinFactNeighborY="11696">
        <dgm:presLayoutVars>
          <dgm:bulletEnabled val="1"/>
        </dgm:presLayoutVars>
      </dgm:prSet>
      <dgm:spPr/>
    </dgm:pt>
    <dgm:pt modelId="{A6C34A1B-AAD7-4344-BFD0-37BA54FA9A78}" type="pres">
      <dgm:prSet presAssocID="{2D43250E-1840-4845-B66D-A65C6587F235}" presName="sibTrans" presStyleLbl="bgSibTrans2D1" presStyleIdx="4" presStyleCnt="8" custAng="19481" custFlipVert="1" custFlipHor="1" custScaleX="17287" custScaleY="198925"/>
      <dgm:spPr/>
    </dgm:pt>
    <dgm:pt modelId="{EBAA774D-B2DE-4240-AA67-8F1F631D71C4}" type="pres">
      <dgm:prSet presAssocID="{68064E27-16D9-42B4-B62A-4257D661D84A}" presName="compNode" presStyleCnt="0"/>
      <dgm:spPr/>
    </dgm:pt>
    <dgm:pt modelId="{A30E97F5-81A7-40F2-9B24-1EC236DD54F2}" type="pres">
      <dgm:prSet presAssocID="{68064E27-16D9-42B4-B62A-4257D661D84A}" presName="dummyConnPt" presStyleCnt="0"/>
      <dgm:spPr/>
    </dgm:pt>
    <dgm:pt modelId="{8CEA9F23-BD38-4A77-A9B5-DB98AE953EB7}" type="pres">
      <dgm:prSet presAssocID="{68064E27-16D9-42B4-B62A-4257D661D84A}" presName="node" presStyleLbl="node1" presStyleIdx="5" presStyleCnt="9" custLinFactNeighborX="-821" custLinFactNeighborY="24020">
        <dgm:presLayoutVars>
          <dgm:bulletEnabled val="1"/>
        </dgm:presLayoutVars>
      </dgm:prSet>
      <dgm:spPr/>
    </dgm:pt>
    <dgm:pt modelId="{AD499124-DF31-415E-BEB0-8D61D18F3535}" type="pres">
      <dgm:prSet presAssocID="{54468929-EC59-42C1-9E97-27F31427E418}" presName="sibTrans" presStyleLbl="bgSibTrans2D1" presStyleIdx="5" presStyleCnt="8" custFlipVert="1" custFlipHor="1" custScaleX="15288" custScaleY="34554"/>
      <dgm:spPr/>
    </dgm:pt>
    <dgm:pt modelId="{97B47D6E-00F1-4FF4-A72C-3C39C30CF965}" type="pres">
      <dgm:prSet presAssocID="{8ADF21D6-AA74-40EB-AE0D-57DEAE621A2D}" presName="compNode" presStyleCnt="0"/>
      <dgm:spPr/>
    </dgm:pt>
    <dgm:pt modelId="{06FD065E-4ED6-4706-BFD0-63E23CB59232}" type="pres">
      <dgm:prSet presAssocID="{8ADF21D6-AA74-40EB-AE0D-57DEAE621A2D}" presName="dummyConnPt" presStyleCnt="0"/>
      <dgm:spPr/>
    </dgm:pt>
    <dgm:pt modelId="{71631F63-F052-4FB6-96CD-D0DC9383A95A}" type="pres">
      <dgm:prSet presAssocID="{8ADF21D6-AA74-40EB-AE0D-57DEAE621A2D}" presName="node" presStyleLbl="node1" presStyleIdx="6" presStyleCnt="9" custLinFactNeighborX="443" custLinFactNeighborY="24020">
        <dgm:presLayoutVars>
          <dgm:bulletEnabled val="1"/>
        </dgm:presLayoutVars>
      </dgm:prSet>
      <dgm:spPr/>
    </dgm:pt>
    <dgm:pt modelId="{6996065B-6864-462C-95E0-0FCE9BDCA46C}" type="pres">
      <dgm:prSet presAssocID="{9FC4100D-6996-4C28-8A94-8EBD95B431E9}" presName="sibTrans" presStyleLbl="bgSibTrans2D1" presStyleIdx="6" presStyleCnt="8" custFlipVert="1" custFlipHor="0" custScaleX="36863" custScaleY="122506"/>
      <dgm:spPr/>
    </dgm:pt>
    <dgm:pt modelId="{9F1DB50E-7A90-4F47-AAF4-3816A5C5ECE1}" type="pres">
      <dgm:prSet presAssocID="{2F5B4B30-E0D8-4ECA-8EDB-85C3C7470BDA}" presName="compNode" presStyleCnt="0"/>
      <dgm:spPr/>
    </dgm:pt>
    <dgm:pt modelId="{DE2AA6AA-228D-4557-A15E-569AB4EDEE93}" type="pres">
      <dgm:prSet presAssocID="{2F5B4B30-E0D8-4ECA-8EDB-85C3C7470BDA}" presName="dummyConnPt" presStyleCnt="0"/>
      <dgm:spPr/>
    </dgm:pt>
    <dgm:pt modelId="{25D5162B-4356-420A-B3D4-47B74610D507}" type="pres">
      <dgm:prSet presAssocID="{2F5B4B30-E0D8-4ECA-8EDB-85C3C7470BDA}" presName="node" presStyleLbl="node1" presStyleIdx="7" presStyleCnt="9" custLinFactNeighborX="1172" custLinFactNeighborY="11696">
        <dgm:presLayoutVars>
          <dgm:bulletEnabled val="1"/>
        </dgm:presLayoutVars>
      </dgm:prSet>
      <dgm:spPr/>
    </dgm:pt>
    <dgm:pt modelId="{C02DDD03-0801-43FB-82FB-6B6C37F71E89}" type="pres">
      <dgm:prSet presAssocID="{A92F5DBA-5648-450D-9C96-412D6E9B6B53}" presName="sibTrans" presStyleLbl="bgSibTrans2D1" presStyleIdx="7" presStyleCnt="8" custFlipVert="0" custFlipHor="0" custScaleX="3812" custScaleY="117950"/>
      <dgm:spPr/>
    </dgm:pt>
    <dgm:pt modelId="{8F10A3C8-EC70-4158-9C86-5C796B65323D}" type="pres">
      <dgm:prSet presAssocID="{60AE2972-008A-492D-A761-B24A33972C9C}" presName="compNode" presStyleCnt="0"/>
      <dgm:spPr/>
    </dgm:pt>
    <dgm:pt modelId="{5EB6D68B-0340-4B99-9EC7-E92037455BEA}" type="pres">
      <dgm:prSet presAssocID="{60AE2972-008A-492D-A761-B24A33972C9C}" presName="dummyConnPt" presStyleCnt="0"/>
      <dgm:spPr/>
    </dgm:pt>
    <dgm:pt modelId="{EE08EDD7-E7F2-45D9-B860-38F5F7B4546B}" type="pres">
      <dgm:prSet presAssocID="{60AE2972-008A-492D-A761-B24A33972C9C}" presName="node" presStyleLbl="node1" presStyleIdx="8" presStyleCnt="9">
        <dgm:presLayoutVars>
          <dgm:bulletEnabled val="1"/>
        </dgm:presLayoutVars>
      </dgm:prSet>
      <dgm:spPr/>
    </dgm:pt>
  </dgm:ptLst>
  <dgm:cxnLst>
    <dgm:cxn modelId="{36237509-42FA-44E0-A6FB-1F546F0120C9}" srcId="{8117E3BC-33D0-4B89-8C79-52C3F8988B6D}" destId="{8415C973-497D-4194-80DD-7B207B916B11}" srcOrd="3" destOrd="0" parTransId="{BDB2E22C-2847-4F88-81DD-BC582E4BD77B}" sibTransId="{5FAF7387-F356-4495-BE46-C1765ADC7F84}"/>
    <dgm:cxn modelId="{83439D24-A674-40F4-872F-9BD0C296DEC1}" srcId="{8117E3BC-33D0-4B89-8C79-52C3F8988B6D}" destId="{8ADF21D6-AA74-40EB-AE0D-57DEAE621A2D}" srcOrd="6" destOrd="0" parTransId="{51E89F47-349B-4CB6-9574-1C8A80E62A3B}" sibTransId="{9FC4100D-6996-4C28-8A94-8EBD95B431E9}"/>
    <dgm:cxn modelId="{86DD6A2F-2713-48C4-BCF3-DAB642D94BDB}" type="presOf" srcId="{ECD8DE57-EF3F-4117-B228-B54F916DF761}" destId="{13091F51-7161-47E3-A5D4-1BE7FF66D85F}" srcOrd="0" destOrd="0" presId="urn:microsoft.com/office/officeart/2005/8/layout/bProcess4"/>
    <dgm:cxn modelId="{95578330-E293-4F90-BC73-9A1B62D728A8}" type="presOf" srcId="{A92F5DBA-5648-450D-9C96-412D6E9B6B53}" destId="{C02DDD03-0801-43FB-82FB-6B6C37F71E89}" srcOrd="0" destOrd="0" presId="urn:microsoft.com/office/officeart/2005/8/layout/bProcess4"/>
    <dgm:cxn modelId="{B5BC6533-DD37-408D-95AB-A5098E0D2261}" srcId="{8117E3BC-33D0-4B89-8C79-52C3F8988B6D}" destId="{68064E27-16D9-42B4-B62A-4257D661D84A}" srcOrd="5" destOrd="0" parTransId="{6DD2E78C-8883-4FBB-9214-8762DE7927E9}" sibTransId="{54468929-EC59-42C1-9E97-27F31427E418}"/>
    <dgm:cxn modelId="{9E536D34-99E9-4EE4-B449-77ED623404EF}" type="presOf" srcId="{8ADF21D6-AA74-40EB-AE0D-57DEAE621A2D}" destId="{71631F63-F052-4FB6-96CD-D0DC9383A95A}" srcOrd="0" destOrd="0" presId="urn:microsoft.com/office/officeart/2005/8/layout/bProcess4"/>
    <dgm:cxn modelId="{E7CED261-465F-4FD3-AB5F-B2567BDD5AFF}" srcId="{8117E3BC-33D0-4B89-8C79-52C3F8988B6D}" destId="{60AE2972-008A-492D-A761-B24A33972C9C}" srcOrd="8" destOrd="0" parTransId="{1FC20E45-693A-49CB-AC0B-9B4DA4C50777}" sibTransId="{EF40CDBF-450B-4CE4-AAAC-635804962626}"/>
    <dgm:cxn modelId="{B7D78B45-E39E-4263-AB17-D1389848B5CD}" type="presOf" srcId="{9FC4100D-6996-4C28-8A94-8EBD95B431E9}" destId="{6996065B-6864-462C-95E0-0FCE9BDCA46C}" srcOrd="0" destOrd="0" presId="urn:microsoft.com/office/officeart/2005/8/layout/bProcess4"/>
    <dgm:cxn modelId="{3454DA45-6223-445C-8938-CBFF314097D4}" type="presOf" srcId="{60C26F98-7220-46DA-A3D9-C8E222BCB196}" destId="{C99126CD-1580-4CBC-BF9F-80010FC4DDB6}" srcOrd="0" destOrd="0" presId="urn:microsoft.com/office/officeart/2005/8/layout/bProcess4"/>
    <dgm:cxn modelId="{EC6AFE67-CCA2-4355-822C-EE550142F592}" srcId="{8117E3BC-33D0-4B89-8C79-52C3F8988B6D}" destId="{60C26F98-7220-46DA-A3D9-C8E222BCB196}" srcOrd="1" destOrd="0" parTransId="{E7D088F6-A66B-4B06-92A0-02BA3A8E4BFC}" sibTransId="{ECD8DE57-EF3F-4117-B228-B54F916DF761}"/>
    <dgm:cxn modelId="{20BDCB48-CB5A-472B-A5C6-D37F86683C2D}" type="presOf" srcId="{8117E3BC-33D0-4B89-8C79-52C3F8988B6D}" destId="{C3D40549-1161-4B65-B0F7-F86DB5F8D17F}" srcOrd="0" destOrd="0" presId="urn:microsoft.com/office/officeart/2005/8/layout/bProcess4"/>
    <dgm:cxn modelId="{D2F25E6A-B9B7-4941-AF6D-58795188F010}" type="presOf" srcId="{666286BF-CCEC-42D2-8DF4-9425738777D2}" destId="{4DBD6B68-F346-49D4-BED7-250EA118A1AE}" srcOrd="0" destOrd="0" presId="urn:microsoft.com/office/officeart/2005/8/layout/bProcess4"/>
    <dgm:cxn modelId="{36DCE54A-12DE-4C6E-92DD-090E34CE783B}" type="presOf" srcId="{2F5B4B30-E0D8-4ECA-8EDB-85C3C7470BDA}" destId="{25D5162B-4356-420A-B3D4-47B74610D507}" srcOrd="0" destOrd="0" presId="urn:microsoft.com/office/officeart/2005/8/layout/bProcess4"/>
    <dgm:cxn modelId="{36650F4B-2864-41E9-84E3-303627419AC6}" type="presOf" srcId="{54468929-EC59-42C1-9E97-27F31427E418}" destId="{AD499124-DF31-415E-BEB0-8D61D18F3535}" srcOrd="0" destOrd="0" presId="urn:microsoft.com/office/officeart/2005/8/layout/bProcess4"/>
    <dgm:cxn modelId="{918DFE4D-2F1D-4361-A122-3489EE092ECF}" srcId="{8117E3BC-33D0-4B89-8C79-52C3F8988B6D}" destId="{C030ACCE-04CE-4872-BB9B-028BB218D3F9}" srcOrd="4" destOrd="0" parTransId="{8D51126F-15E5-4F2D-BF45-8395AEAA1050}" sibTransId="{2D43250E-1840-4845-B66D-A65C6587F235}"/>
    <dgm:cxn modelId="{F8CC487A-8648-446A-AB38-97A2D79CD9EE}" srcId="{8117E3BC-33D0-4B89-8C79-52C3F8988B6D}" destId="{889786BD-C795-4248-B132-EE145F19DFB8}" srcOrd="2" destOrd="0" parTransId="{6EEC14BC-0F8D-4A83-9289-570B4BE58254}" sibTransId="{C39D3F75-66A4-450F-BE12-6692CBCADFA6}"/>
    <dgm:cxn modelId="{6E647B8D-D00B-4D1C-B610-CCCE474B0835}" type="presOf" srcId="{C39D3F75-66A4-450F-BE12-6692CBCADFA6}" destId="{DE8D3A97-FA42-46E1-AE62-1413E655D169}" srcOrd="0" destOrd="0" presId="urn:microsoft.com/office/officeart/2005/8/layout/bProcess4"/>
    <dgm:cxn modelId="{6E6F4F93-2F93-4981-B9ED-7CBBD94E3E9D}" type="presOf" srcId="{60AE2972-008A-492D-A761-B24A33972C9C}" destId="{EE08EDD7-E7F2-45D9-B860-38F5F7B4546B}" srcOrd="0" destOrd="0" presId="urn:microsoft.com/office/officeart/2005/8/layout/bProcess4"/>
    <dgm:cxn modelId="{81361797-E1B6-4313-8575-AB133B810CAC}" type="presOf" srcId="{889786BD-C795-4248-B132-EE145F19DFB8}" destId="{5103BC20-B9F7-4854-9607-767911E8A077}" srcOrd="0" destOrd="0" presId="urn:microsoft.com/office/officeart/2005/8/layout/bProcess4"/>
    <dgm:cxn modelId="{BE193097-A450-42F1-A3F1-2D445F85BDF9}" type="presOf" srcId="{93B144DA-5E77-4F26-8869-E5703D2EAFB7}" destId="{57021294-8F60-4447-BE99-6AF7D0D2CFDF}" srcOrd="0" destOrd="0" presId="urn:microsoft.com/office/officeart/2005/8/layout/bProcess4"/>
    <dgm:cxn modelId="{DAE54A9F-925A-4436-9B8D-B57F449F76BA}" type="presOf" srcId="{2D43250E-1840-4845-B66D-A65C6587F235}" destId="{A6C34A1B-AAD7-4344-BFD0-37BA54FA9A78}" srcOrd="0" destOrd="0" presId="urn:microsoft.com/office/officeart/2005/8/layout/bProcess4"/>
    <dgm:cxn modelId="{62091DBC-F23F-4C35-ACCB-CFD31D04F904}" srcId="{8117E3BC-33D0-4B89-8C79-52C3F8988B6D}" destId="{2F5B4B30-E0D8-4ECA-8EDB-85C3C7470BDA}" srcOrd="7" destOrd="0" parTransId="{C0423B11-051F-4F2A-B17F-D30B47B84C82}" sibTransId="{A92F5DBA-5648-450D-9C96-412D6E9B6B53}"/>
    <dgm:cxn modelId="{23CB90C9-82A4-4274-A5C9-72ADE029044B}" srcId="{8117E3BC-33D0-4B89-8C79-52C3F8988B6D}" destId="{93B144DA-5E77-4F26-8869-E5703D2EAFB7}" srcOrd="0" destOrd="0" parTransId="{5903AFA4-F11E-4202-ABC9-64B79F7973CF}" sibTransId="{666286BF-CCEC-42D2-8DF4-9425738777D2}"/>
    <dgm:cxn modelId="{B2CC5CD3-BB94-439A-9BEB-EA600BE4F3E3}" type="presOf" srcId="{68064E27-16D9-42B4-B62A-4257D661D84A}" destId="{8CEA9F23-BD38-4A77-A9B5-DB98AE953EB7}" srcOrd="0" destOrd="0" presId="urn:microsoft.com/office/officeart/2005/8/layout/bProcess4"/>
    <dgm:cxn modelId="{70AD1EDD-67BD-4881-AD6F-C7C528AEE276}" type="presOf" srcId="{C030ACCE-04CE-4872-BB9B-028BB218D3F9}" destId="{C4E09EA3-4150-4BF4-A4BB-08F8FA2EA352}" srcOrd="0" destOrd="0" presId="urn:microsoft.com/office/officeart/2005/8/layout/bProcess4"/>
    <dgm:cxn modelId="{E1F4C0EE-FD5F-43FC-A024-B398D0C8750A}" type="presOf" srcId="{8415C973-497D-4194-80DD-7B207B916B11}" destId="{9666287E-CF8C-4A40-A697-FE638398B753}" srcOrd="0" destOrd="0" presId="urn:microsoft.com/office/officeart/2005/8/layout/bProcess4"/>
    <dgm:cxn modelId="{B7E3F8FD-D362-44E1-827B-051F6F9BF898}" type="presOf" srcId="{5FAF7387-F356-4495-BE46-C1765ADC7F84}" destId="{25CB6A76-CCD5-47BF-BE48-EB7A0AB4B984}" srcOrd="0" destOrd="0" presId="urn:microsoft.com/office/officeart/2005/8/layout/bProcess4"/>
    <dgm:cxn modelId="{B9C811C7-D8A6-4347-8D3E-222FB5D1E460}" type="presParOf" srcId="{C3D40549-1161-4B65-B0F7-F86DB5F8D17F}" destId="{2AB2004D-0E47-48D3-A503-708BF9E407B2}" srcOrd="0" destOrd="0" presId="urn:microsoft.com/office/officeart/2005/8/layout/bProcess4"/>
    <dgm:cxn modelId="{BC5A9AFE-2AF1-4E6C-87B7-F55F057EA356}" type="presParOf" srcId="{2AB2004D-0E47-48D3-A503-708BF9E407B2}" destId="{A628E51B-8164-42E0-B856-5FE64A901AEA}" srcOrd="0" destOrd="0" presId="urn:microsoft.com/office/officeart/2005/8/layout/bProcess4"/>
    <dgm:cxn modelId="{93D8C241-46A3-4B92-B314-F2D89CA3C1E9}" type="presParOf" srcId="{2AB2004D-0E47-48D3-A503-708BF9E407B2}" destId="{57021294-8F60-4447-BE99-6AF7D0D2CFDF}" srcOrd="1" destOrd="0" presId="urn:microsoft.com/office/officeart/2005/8/layout/bProcess4"/>
    <dgm:cxn modelId="{CD25F385-63CE-452E-9454-0A2C2120EA26}" type="presParOf" srcId="{C3D40549-1161-4B65-B0F7-F86DB5F8D17F}" destId="{4DBD6B68-F346-49D4-BED7-250EA118A1AE}" srcOrd="1" destOrd="0" presId="urn:microsoft.com/office/officeart/2005/8/layout/bProcess4"/>
    <dgm:cxn modelId="{92417C3E-2E3D-4DA7-87EA-FE34AC59A3F1}" type="presParOf" srcId="{C3D40549-1161-4B65-B0F7-F86DB5F8D17F}" destId="{45171EDD-A70E-4EDD-A970-EBA79D0CC7C6}" srcOrd="2" destOrd="0" presId="urn:microsoft.com/office/officeart/2005/8/layout/bProcess4"/>
    <dgm:cxn modelId="{9C552447-052A-492D-A13B-D55B21FCBE11}" type="presParOf" srcId="{45171EDD-A70E-4EDD-A970-EBA79D0CC7C6}" destId="{E360892C-69C9-4EF4-897F-3F6EE403F1E8}" srcOrd="0" destOrd="0" presId="urn:microsoft.com/office/officeart/2005/8/layout/bProcess4"/>
    <dgm:cxn modelId="{1193B004-0CF9-446F-8C27-1525C185C019}" type="presParOf" srcId="{45171EDD-A70E-4EDD-A970-EBA79D0CC7C6}" destId="{C99126CD-1580-4CBC-BF9F-80010FC4DDB6}" srcOrd="1" destOrd="0" presId="urn:microsoft.com/office/officeart/2005/8/layout/bProcess4"/>
    <dgm:cxn modelId="{1F78A097-F0B1-47B6-919D-EE2B2E49DBDD}" type="presParOf" srcId="{C3D40549-1161-4B65-B0F7-F86DB5F8D17F}" destId="{13091F51-7161-47E3-A5D4-1BE7FF66D85F}" srcOrd="3" destOrd="0" presId="urn:microsoft.com/office/officeart/2005/8/layout/bProcess4"/>
    <dgm:cxn modelId="{47375EF6-49D8-4DD6-9DC3-4E6428E050A0}" type="presParOf" srcId="{C3D40549-1161-4B65-B0F7-F86DB5F8D17F}" destId="{B166C1A2-2874-483B-AB90-B5EAAAEEA6BB}" srcOrd="4" destOrd="0" presId="urn:microsoft.com/office/officeart/2005/8/layout/bProcess4"/>
    <dgm:cxn modelId="{9C86EBA4-FE44-46C2-8CB5-A120776F6FA4}" type="presParOf" srcId="{B166C1A2-2874-483B-AB90-B5EAAAEEA6BB}" destId="{482483AA-7D51-4B5C-B266-13C607EE73AD}" srcOrd="0" destOrd="0" presId="urn:microsoft.com/office/officeart/2005/8/layout/bProcess4"/>
    <dgm:cxn modelId="{9DB9E64C-2E5D-4A11-B3C0-2BCCC0BD7D72}" type="presParOf" srcId="{B166C1A2-2874-483B-AB90-B5EAAAEEA6BB}" destId="{5103BC20-B9F7-4854-9607-767911E8A077}" srcOrd="1" destOrd="0" presId="urn:microsoft.com/office/officeart/2005/8/layout/bProcess4"/>
    <dgm:cxn modelId="{CC037880-4D37-4180-9C4D-8164E6ECE58C}" type="presParOf" srcId="{C3D40549-1161-4B65-B0F7-F86DB5F8D17F}" destId="{DE8D3A97-FA42-46E1-AE62-1413E655D169}" srcOrd="5" destOrd="0" presId="urn:microsoft.com/office/officeart/2005/8/layout/bProcess4"/>
    <dgm:cxn modelId="{4361D869-527D-4A8C-865A-CB6F9CA638D2}" type="presParOf" srcId="{C3D40549-1161-4B65-B0F7-F86DB5F8D17F}" destId="{BB494B3B-5FFE-42CD-A7A6-273B086B188F}" srcOrd="6" destOrd="0" presId="urn:microsoft.com/office/officeart/2005/8/layout/bProcess4"/>
    <dgm:cxn modelId="{04B17850-660B-4097-8440-628C9DD2E00C}" type="presParOf" srcId="{BB494B3B-5FFE-42CD-A7A6-273B086B188F}" destId="{D5FE924D-DD24-4E4E-B360-869B4F74F325}" srcOrd="0" destOrd="0" presId="urn:microsoft.com/office/officeart/2005/8/layout/bProcess4"/>
    <dgm:cxn modelId="{FEF627F3-A012-4094-B121-8812CB5E3030}" type="presParOf" srcId="{BB494B3B-5FFE-42CD-A7A6-273B086B188F}" destId="{9666287E-CF8C-4A40-A697-FE638398B753}" srcOrd="1" destOrd="0" presId="urn:microsoft.com/office/officeart/2005/8/layout/bProcess4"/>
    <dgm:cxn modelId="{71D9A966-B11B-4B55-B173-1A8D7E786DC6}" type="presParOf" srcId="{C3D40549-1161-4B65-B0F7-F86DB5F8D17F}" destId="{25CB6A76-CCD5-47BF-BE48-EB7A0AB4B984}" srcOrd="7" destOrd="0" presId="urn:microsoft.com/office/officeart/2005/8/layout/bProcess4"/>
    <dgm:cxn modelId="{8F20D10E-E430-4B01-9930-AB4FE0D01DE7}" type="presParOf" srcId="{C3D40549-1161-4B65-B0F7-F86DB5F8D17F}" destId="{7111434F-2331-44A9-843B-F51166DAD38F}" srcOrd="8" destOrd="0" presId="urn:microsoft.com/office/officeart/2005/8/layout/bProcess4"/>
    <dgm:cxn modelId="{9C981792-3028-41AF-B7E8-9D2A8A364E09}" type="presParOf" srcId="{7111434F-2331-44A9-843B-F51166DAD38F}" destId="{A347DC16-738F-4065-8EA8-142F26B81A7C}" srcOrd="0" destOrd="0" presId="urn:microsoft.com/office/officeart/2005/8/layout/bProcess4"/>
    <dgm:cxn modelId="{FF596F1F-70AF-44A1-BB6B-10881DC9BBED}" type="presParOf" srcId="{7111434F-2331-44A9-843B-F51166DAD38F}" destId="{C4E09EA3-4150-4BF4-A4BB-08F8FA2EA352}" srcOrd="1" destOrd="0" presId="urn:microsoft.com/office/officeart/2005/8/layout/bProcess4"/>
    <dgm:cxn modelId="{460C9720-8FDE-4566-96D6-33FDD11AD6C9}" type="presParOf" srcId="{C3D40549-1161-4B65-B0F7-F86DB5F8D17F}" destId="{A6C34A1B-AAD7-4344-BFD0-37BA54FA9A78}" srcOrd="9" destOrd="0" presId="urn:microsoft.com/office/officeart/2005/8/layout/bProcess4"/>
    <dgm:cxn modelId="{D46F1E66-D7AD-4625-824E-751EA28B56E0}" type="presParOf" srcId="{C3D40549-1161-4B65-B0F7-F86DB5F8D17F}" destId="{EBAA774D-B2DE-4240-AA67-8F1F631D71C4}" srcOrd="10" destOrd="0" presId="urn:microsoft.com/office/officeart/2005/8/layout/bProcess4"/>
    <dgm:cxn modelId="{7117C948-158B-4054-A7CC-FA688B68F44E}" type="presParOf" srcId="{EBAA774D-B2DE-4240-AA67-8F1F631D71C4}" destId="{A30E97F5-81A7-40F2-9B24-1EC236DD54F2}" srcOrd="0" destOrd="0" presId="urn:microsoft.com/office/officeart/2005/8/layout/bProcess4"/>
    <dgm:cxn modelId="{CFC1BF59-982E-4C22-94B0-FB2C49BD5546}" type="presParOf" srcId="{EBAA774D-B2DE-4240-AA67-8F1F631D71C4}" destId="{8CEA9F23-BD38-4A77-A9B5-DB98AE953EB7}" srcOrd="1" destOrd="0" presId="urn:microsoft.com/office/officeart/2005/8/layout/bProcess4"/>
    <dgm:cxn modelId="{50B2EE61-09E7-486E-A86D-A6C749FFD66F}" type="presParOf" srcId="{C3D40549-1161-4B65-B0F7-F86DB5F8D17F}" destId="{AD499124-DF31-415E-BEB0-8D61D18F3535}" srcOrd="11" destOrd="0" presId="urn:microsoft.com/office/officeart/2005/8/layout/bProcess4"/>
    <dgm:cxn modelId="{F8DC0526-FA0E-4967-AB9B-290556D42AF3}" type="presParOf" srcId="{C3D40549-1161-4B65-B0F7-F86DB5F8D17F}" destId="{97B47D6E-00F1-4FF4-A72C-3C39C30CF965}" srcOrd="12" destOrd="0" presId="urn:microsoft.com/office/officeart/2005/8/layout/bProcess4"/>
    <dgm:cxn modelId="{A4080625-D9F1-4817-ACA6-F238DA7519F8}" type="presParOf" srcId="{97B47D6E-00F1-4FF4-A72C-3C39C30CF965}" destId="{06FD065E-4ED6-4706-BFD0-63E23CB59232}" srcOrd="0" destOrd="0" presId="urn:microsoft.com/office/officeart/2005/8/layout/bProcess4"/>
    <dgm:cxn modelId="{37ED9F9D-9457-4C97-B6AB-CC952BB01A15}" type="presParOf" srcId="{97B47D6E-00F1-4FF4-A72C-3C39C30CF965}" destId="{71631F63-F052-4FB6-96CD-D0DC9383A95A}" srcOrd="1" destOrd="0" presId="urn:microsoft.com/office/officeart/2005/8/layout/bProcess4"/>
    <dgm:cxn modelId="{1CCB5EB2-466C-4790-AD5F-61075584BF51}" type="presParOf" srcId="{C3D40549-1161-4B65-B0F7-F86DB5F8D17F}" destId="{6996065B-6864-462C-95E0-0FCE9BDCA46C}" srcOrd="13" destOrd="0" presId="urn:microsoft.com/office/officeart/2005/8/layout/bProcess4"/>
    <dgm:cxn modelId="{ED5F834B-81E5-4563-B66D-143B21166448}" type="presParOf" srcId="{C3D40549-1161-4B65-B0F7-F86DB5F8D17F}" destId="{9F1DB50E-7A90-4F47-AAF4-3816A5C5ECE1}" srcOrd="14" destOrd="0" presId="urn:microsoft.com/office/officeart/2005/8/layout/bProcess4"/>
    <dgm:cxn modelId="{B509D1A8-C85D-49B9-8259-1992B00AA4E9}" type="presParOf" srcId="{9F1DB50E-7A90-4F47-AAF4-3816A5C5ECE1}" destId="{DE2AA6AA-228D-4557-A15E-569AB4EDEE93}" srcOrd="0" destOrd="0" presId="urn:microsoft.com/office/officeart/2005/8/layout/bProcess4"/>
    <dgm:cxn modelId="{EB2CB763-B63A-477A-B1D3-7BFC81689D59}" type="presParOf" srcId="{9F1DB50E-7A90-4F47-AAF4-3816A5C5ECE1}" destId="{25D5162B-4356-420A-B3D4-47B74610D507}" srcOrd="1" destOrd="0" presId="urn:microsoft.com/office/officeart/2005/8/layout/bProcess4"/>
    <dgm:cxn modelId="{6A9F52BB-824A-4D1C-B77C-814F4B6C02B1}" type="presParOf" srcId="{C3D40549-1161-4B65-B0F7-F86DB5F8D17F}" destId="{C02DDD03-0801-43FB-82FB-6B6C37F71E89}" srcOrd="15" destOrd="0" presId="urn:microsoft.com/office/officeart/2005/8/layout/bProcess4"/>
    <dgm:cxn modelId="{0132CB1A-B191-4A75-8499-A6C09118B480}" type="presParOf" srcId="{C3D40549-1161-4B65-B0F7-F86DB5F8D17F}" destId="{8F10A3C8-EC70-4158-9C86-5C796B65323D}" srcOrd="16" destOrd="0" presId="urn:microsoft.com/office/officeart/2005/8/layout/bProcess4"/>
    <dgm:cxn modelId="{51267B4A-5602-4D53-AEC6-BBD8353B4C5A}" type="presParOf" srcId="{8F10A3C8-EC70-4158-9C86-5C796B65323D}" destId="{5EB6D68B-0340-4B99-9EC7-E92037455BEA}" srcOrd="0" destOrd="0" presId="urn:microsoft.com/office/officeart/2005/8/layout/bProcess4"/>
    <dgm:cxn modelId="{972FF53D-0115-466A-BE49-EE81B42AB12C}" type="presParOf" srcId="{8F10A3C8-EC70-4158-9C86-5C796B65323D}" destId="{EE08EDD7-E7F2-45D9-B860-38F5F7B4546B}" srcOrd="1" destOrd="0" presId="urn:microsoft.com/office/officeart/2005/8/layout/bProcess4"/>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4A4603-7F89-4D62-9313-6E439E932659}"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l-GR"/>
        </a:p>
      </dgm:t>
    </dgm:pt>
    <dgm:pt modelId="{69E52212-6000-4C18-9B36-EDC3A3D8DDD6}">
      <dgm:prSet phldrT="[Κείμενο]" custT="1"/>
      <dgm:spPr/>
      <dgm:t>
        <a:bodyPr/>
        <a:lstStyle/>
        <a:p>
          <a:r>
            <a:rPr lang="el-GR" sz="1400" b="1" dirty="0">
              <a:solidFill>
                <a:schemeClr val="accent1">
                  <a:lumMod val="50000"/>
                </a:schemeClr>
              </a:solidFill>
              <a:latin typeface="+mj-lt"/>
            </a:rPr>
            <a:t>ΥΠΟΒΟΛΗ ΠΡΟΤΑΣΗΣ -ΑΙΤΗΣΗΣ</a:t>
          </a:r>
          <a:endParaRPr lang="el-GR" sz="1400" b="1" dirty="0">
            <a:latin typeface="+mj-lt"/>
          </a:endParaRPr>
        </a:p>
      </dgm:t>
    </dgm:pt>
    <dgm:pt modelId="{A1D86715-718E-41F6-8303-413782E6DE28}" type="parTrans" cxnId="{53D70799-D8A2-40F1-88F5-568B5346D268}">
      <dgm:prSet/>
      <dgm:spPr/>
      <dgm:t>
        <a:bodyPr/>
        <a:lstStyle/>
        <a:p>
          <a:endParaRPr lang="el-GR"/>
        </a:p>
      </dgm:t>
    </dgm:pt>
    <dgm:pt modelId="{74452BBD-0946-4689-8139-917F8E8492DE}" type="sibTrans" cxnId="{53D70799-D8A2-40F1-88F5-568B5346D268}">
      <dgm:prSet/>
      <dgm:spPr/>
      <dgm:t>
        <a:bodyPr/>
        <a:lstStyle/>
        <a:p>
          <a:endParaRPr lang="el-GR"/>
        </a:p>
      </dgm:t>
    </dgm:pt>
    <dgm:pt modelId="{D645AA19-F141-4AF8-A25B-AE050AD0B096}">
      <dgm:prSet phldrT="[Κείμενο]" custT="1"/>
      <dgm:spPr/>
      <dgm:t>
        <a:bodyPr/>
        <a:lstStyle/>
        <a:p>
          <a:r>
            <a:rPr lang="el-GR" sz="1200" b="1" dirty="0">
              <a:solidFill>
                <a:schemeClr val="accent1">
                  <a:lumMod val="50000"/>
                </a:schemeClr>
              </a:solidFill>
              <a:latin typeface="+mj-lt"/>
            </a:rPr>
            <a:t>Ηλεκτρονική υποβολή, στα ελληνικά </a:t>
          </a:r>
        </a:p>
        <a:p>
          <a:r>
            <a:rPr lang="el-GR" sz="1200" b="1" dirty="0">
              <a:solidFill>
                <a:schemeClr val="accent1">
                  <a:lumMod val="50000"/>
                </a:schemeClr>
              </a:solidFill>
              <a:latin typeface="+mj-lt"/>
            </a:rPr>
            <a:t>μία αίτηση ανά γύρο επιλογής</a:t>
          </a:r>
        </a:p>
      </dgm:t>
    </dgm:pt>
    <dgm:pt modelId="{23F5F03F-AB1C-4B99-B7E5-3684165BAD6A}" type="parTrans" cxnId="{4C3F103F-737D-4D4B-9990-0D8CF031F82A}">
      <dgm:prSet/>
      <dgm:spPr/>
      <dgm:t>
        <a:bodyPr/>
        <a:lstStyle/>
        <a:p>
          <a:endParaRPr lang="el-GR" dirty="0"/>
        </a:p>
      </dgm:t>
    </dgm:pt>
    <dgm:pt modelId="{FD8BD328-869D-4004-B64F-8DE2F0E82C0C}" type="sibTrans" cxnId="{4C3F103F-737D-4D4B-9990-0D8CF031F82A}">
      <dgm:prSet/>
      <dgm:spPr/>
      <dgm:t>
        <a:bodyPr/>
        <a:lstStyle/>
        <a:p>
          <a:endParaRPr lang="el-GR"/>
        </a:p>
      </dgm:t>
    </dgm:pt>
    <dgm:pt modelId="{9E08925C-6C63-4D36-92AF-C7E988156724}">
      <dgm:prSet phldrT="[Κείμενο]" custT="1"/>
      <dgm:spPr/>
      <dgm:t>
        <a:bodyPr/>
        <a:lstStyle/>
        <a:p>
          <a:r>
            <a:rPr lang="el-GR" sz="1200" b="1" dirty="0">
              <a:solidFill>
                <a:schemeClr val="accent1">
                  <a:lumMod val="50000"/>
                </a:schemeClr>
              </a:solidFill>
              <a:latin typeface="+mj-lt"/>
            </a:rPr>
            <a:t>Υποβολή αιτήσεων για το 2024 έως 20-02-2024</a:t>
          </a:r>
        </a:p>
      </dgm:t>
    </dgm:pt>
    <dgm:pt modelId="{3522A636-233E-48B3-A14C-BABB1A418BCE}" type="parTrans" cxnId="{92729FDB-8DDD-4BB2-A292-CF6970BA9065}">
      <dgm:prSet/>
      <dgm:spPr/>
      <dgm:t>
        <a:bodyPr/>
        <a:lstStyle/>
        <a:p>
          <a:endParaRPr lang="el-GR" dirty="0"/>
        </a:p>
      </dgm:t>
    </dgm:pt>
    <dgm:pt modelId="{E6094F1D-7B03-4333-9196-52F5A9EF9801}" type="sibTrans" cxnId="{92729FDB-8DDD-4BB2-A292-CF6970BA9065}">
      <dgm:prSet/>
      <dgm:spPr/>
      <dgm:t>
        <a:bodyPr/>
        <a:lstStyle/>
        <a:p>
          <a:endParaRPr lang="el-GR"/>
        </a:p>
      </dgm:t>
    </dgm:pt>
    <dgm:pt modelId="{154EEB5D-1982-414D-A27D-2140069C4CEC}">
      <dgm:prSet phldrT="[Κείμενο]" custT="1"/>
      <dgm:spPr/>
      <dgm:t>
        <a:bodyPr/>
        <a:lstStyle/>
        <a:p>
          <a:pPr>
            <a:buClr>
              <a:schemeClr val="accent1">
                <a:lumMod val="50000"/>
              </a:schemeClr>
            </a:buClr>
            <a:buFont typeface="Wingdings" panose="05000000000000000000" pitchFamily="2" charset="2"/>
            <a:buNone/>
          </a:pPr>
          <a:r>
            <a:rPr lang="el-GR" sz="1200" b="1" dirty="0">
              <a:solidFill>
                <a:schemeClr val="accent1">
                  <a:lumMod val="50000"/>
                </a:schemeClr>
              </a:solidFill>
              <a:latin typeface="+mj-lt"/>
            </a:rPr>
            <a:t>Προτεινόμενα για νεοεισερχόμενους φορείς στο πρόγραμμα </a:t>
          </a:r>
          <a:r>
            <a:rPr lang="en-US" sz="1200" b="1" dirty="0">
              <a:solidFill>
                <a:schemeClr val="accent1">
                  <a:lumMod val="50000"/>
                </a:schemeClr>
              </a:solidFill>
              <a:latin typeface="+mj-lt"/>
            </a:rPr>
            <a:t>Erasmus</a:t>
          </a:r>
          <a:endParaRPr lang="el-GR" sz="1200" b="1" dirty="0">
            <a:latin typeface="+mj-lt"/>
          </a:endParaRPr>
        </a:p>
      </dgm:t>
    </dgm:pt>
    <dgm:pt modelId="{330768EB-3F7A-4551-93C9-C74E7F843304}" type="parTrans" cxnId="{E9E68494-6A6A-4847-A71D-9FEEF9AC7F98}">
      <dgm:prSet/>
      <dgm:spPr/>
      <dgm:t>
        <a:bodyPr/>
        <a:lstStyle/>
        <a:p>
          <a:endParaRPr lang="el-GR" dirty="0"/>
        </a:p>
      </dgm:t>
    </dgm:pt>
    <dgm:pt modelId="{BCC6C071-87B8-4AB0-B342-813F247645C2}" type="sibTrans" cxnId="{E9E68494-6A6A-4847-A71D-9FEEF9AC7F98}">
      <dgm:prSet/>
      <dgm:spPr/>
      <dgm:t>
        <a:bodyPr/>
        <a:lstStyle/>
        <a:p>
          <a:endParaRPr lang="el-GR"/>
        </a:p>
      </dgm:t>
    </dgm:pt>
    <dgm:pt modelId="{52191133-5063-4E5C-885B-073BD02DC175}">
      <dgm:prSet phldrT="[Κείμενο]" custT="1"/>
      <dgm:spPr/>
      <dgm:t>
        <a:bodyPr/>
        <a:lstStyle/>
        <a:p>
          <a:pPr>
            <a:buClr>
              <a:schemeClr val="accent1">
                <a:lumMod val="50000"/>
              </a:schemeClr>
            </a:buClr>
            <a:buFont typeface="Wingdings" panose="05000000000000000000" pitchFamily="2" charset="2"/>
            <a:buNone/>
          </a:pPr>
          <a:r>
            <a:rPr lang="el-GR" sz="1200" b="1" dirty="0">
              <a:solidFill>
                <a:schemeClr val="accent1">
                  <a:lumMod val="50000"/>
                </a:schemeClr>
              </a:solidFill>
              <a:latin typeface="+mj-lt"/>
            </a:rPr>
            <a:t>Μικρής διάρκειας 6-18 μηνών</a:t>
          </a:r>
          <a:endParaRPr lang="el-GR" sz="1200" b="1" dirty="0">
            <a:latin typeface="+mj-lt"/>
          </a:endParaRPr>
        </a:p>
      </dgm:t>
    </dgm:pt>
    <dgm:pt modelId="{D77C95DB-947B-4061-997D-DC52855B0229}" type="parTrans" cxnId="{6A9F763D-B297-4275-9D33-D3965A8B4F9B}">
      <dgm:prSet/>
      <dgm:spPr/>
      <dgm:t>
        <a:bodyPr/>
        <a:lstStyle/>
        <a:p>
          <a:endParaRPr lang="el-GR" dirty="0"/>
        </a:p>
      </dgm:t>
    </dgm:pt>
    <dgm:pt modelId="{4E90361F-0D2B-4C39-9B87-ED1668DAD7B1}" type="sibTrans" cxnId="{6A9F763D-B297-4275-9D33-D3965A8B4F9B}">
      <dgm:prSet/>
      <dgm:spPr/>
      <dgm:t>
        <a:bodyPr/>
        <a:lstStyle/>
        <a:p>
          <a:endParaRPr lang="el-GR"/>
        </a:p>
      </dgm:t>
    </dgm:pt>
    <dgm:pt modelId="{38B556DC-2A63-499F-8A36-780F6A245BC2}">
      <dgm:prSet phldrT="[Κείμενο]" custT="1"/>
      <dgm:spPr/>
      <dgm:t>
        <a:bodyPr/>
        <a:lstStyle/>
        <a:p>
          <a:r>
            <a:rPr lang="el-GR" sz="1400" b="1" dirty="0">
              <a:solidFill>
                <a:schemeClr val="accent1">
                  <a:lumMod val="50000"/>
                </a:schemeClr>
              </a:solidFill>
              <a:latin typeface="+mj-lt"/>
            </a:rPr>
            <a:t>ΧΑΡΑΚΤΗΡΙΣΤΙΚΑ ΣΧΕΔΙΩΝ ΒΡΑΧΥΠΡΟΘΕΣΜΗΣ ΚΙΝΗΤΙΚΟΤΗΤΑΣ </a:t>
          </a:r>
        </a:p>
      </dgm:t>
    </dgm:pt>
    <dgm:pt modelId="{FE455915-217D-4360-90BC-D90BBC075055}" type="sibTrans" cxnId="{07D84558-4EF1-477B-935C-C6D68A0A41ED}">
      <dgm:prSet/>
      <dgm:spPr/>
      <dgm:t>
        <a:bodyPr/>
        <a:lstStyle/>
        <a:p>
          <a:endParaRPr lang="el-GR"/>
        </a:p>
      </dgm:t>
    </dgm:pt>
    <dgm:pt modelId="{B26D7D99-B755-45F0-82CB-C2F89A4F7103}" type="parTrans" cxnId="{07D84558-4EF1-477B-935C-C6D68A0A41ED}">
      <dgm:prSet/>
      <dgm:spPr/>
      <dgm:t>
        <a:bodyPr/>
        <a:lstStyle/>
        <a:p>
          <a:endParaRPr lang="el-GR"/>
        </a:p>
      </dgm:t>
    </dgm:pt>
    <dgm:pt modelId="{5CA194E3-2A47-4FE0-83DD-06D28ABAD300}">
      <dgm:prSet custT="1"/>
      <dgm:spPr/>
      <dgm:t>
        <a:bodyPr/>
        <a:lstStyle/>
        <a:p>
          <a:r>
            <a:rPr lang="el-GR" sz="1200" b="1" dirty="0">
              <a:solidFill>
                <a:schemeClr val="accent1">
                  <a:lumMod val="50000"/>
                </a:schemeClr>
              </a:solidFill>
            </a:rPr>
            <a:t>Περιορισμένος αριθμός συμμετεχόντων, έως 30 άτομα </a:t>
          </a:r>
          <a:endParaRPr lang="el-GR" sz="1200" b="1" dirty="0">
            <a:solidFill>
              <a:schemeClr val="accent1">
                <a:lumMod val="50000"/>
              </a:schemeClr>
            </a:solidFill>
            <a:latin typeface="+mj-lt"/>
          </a:endParaRPr>
        </a:p>
      </dgm:t>
    </dgm:pt>
    <dgm:pt modelId="{70DC8C79-8545-44EA-B0F8-BFB13DF30FF1}" type="parTrans" cxnId="{A35ED236-ABB7-46DC-9BF3-4E18E2E8C1DE}">
      <dgm:prSet/>
      <dgm:spPr/>
      <dgm:t>
        <a:bodyPr/>
        <a:lstStyle/>
        <a:p>
          <a:endParaRPr lang="el-GR" dirty="0"/>
        </a:p>
      </dgm:t>
    </dgm:pt>
    <dgm:pt modelId="{F2F5D80D-6633-4092-98E8-F687EAF539B4}" type="sibTrans" cxnId="{A35ED236-ABB7-46DC-9BF3-4E18E2E8C1DE}">
      <dgm:prSet/>
      <dgm:spPr/>
      <dgm:t>
        <a:bodyPr/>
        <a:lstStyle/>
        <a:p>
          <a:endParaRPr lang="el-GR"/>
        </a:p>
      </dgm:t>
    </dgm:pt>
    <dgm:pt modelId="{92E3BA43-8093-403D-A4BE-61686636CDB3}">
      <dgm:prSet phldrT="[Κείμενο]" custT="1"/>
      <dgm:spPr/>
      <dgm:t>
        <a:bodyPr/>
        <a:lstStyle/>
        <a:p>
          <a:endParaRPr lang="el-GR" sz="1200" dirty="0">
            <a:solidFill>
              <a:schemeClr val="accent1">
                <a:lumMod val="50000"/>
              </a:schemeClr>
            </a:solidFill>
          </a:endParaRPr>
        </a:p>
        <a:p>
          <a:endParaRPr lang="el-GR" sz="1200" dirty="0">
            <a:solidFill>
              <a:schemeClr val="accent1">
                <a:lumMod val="50000"/>
              </a:schemeClr>
            </a:solidFill>
          </a:endParaRPr>
        </a:p>
        <a:p>
          <a:r>
            <a:rPr lang="el-GR" sz="1200" b="1" u="sng" dirty="0">
              <a:solidFill>
                <a:schemeClr val="accent1">
                  <a:lumMod val="50000"/>
                </a:schemeClr>
              </a:solidFill>
              <a:latin typeface="+mj-lt"/>
            </a:rPr>
            <a:t>Αν υπάρξει </a:t>
          </a:r>
          <a:r>
            <a:rPr lang="el-GR" sz="1200" b="1" dirty="0">
              <a:solidFill>
                <a:schemeClr val="accent1">
                  <a:lumMod val="50000"/>
                </a:schemeClr>
              </a:solidFill>
              <a:latin typeface="+mj-lt"/>
            </a:rPr>
            <a:t>2ος γύρος, υποβολή αιτήσεων έως 01-10-2024</a:t>
          </a:r>
        </a:p>
        <a:p>
          <a:endParaRPr lang="el-GR" sz="1200" b="1" dirty="0">
            <a:solidFill>
              <a:schemeClr val="accent1">
                <a:lumMod val="50000"/>
              </a:schemeClr>
            </a:solidFill>
            <a:latin typeface="+mj-lt"/>
          </a:endParaRPr>
        </a:p>
        <a:p>
          <a:r>
            <a:rPr lang="el-GR" sz="1200" b="1" dirty="0">
              <a:solidFill>
                <a:schemeClr val="accent1">
                  <a:lumMod val="50000"/>
                </a:schemeClr>
              </a:solidFill>
              <a:latin typeface="+mj-lt"/>
            </a:rPr>
            <a:t> </a:t>
          </a:r>
        </a:p>
      </dgm:t>
    </dgm:pt>
    <dgm:pt modelId="{ACD3B4C7-157D-4F17-A502-F627ABA2AFE7}" type="sibTrans" cxnId="{B175E68B-76A9-47A6-A541-15569E1B7144}">
      <dgm:prSet/>
      <dgm:spPr/>
      <dgm:t>
        <a:bodyPr/>
        <a:lstStyle/>
        <a:p>
          <a:endParaRPr lang="el-GR"/>
        </a:p>
      </dgm:t>
    </dgm:pt>
    <dgm:pt modelId="{9C31F28F-18E9-4BDF-9A23-D52A6AFFF146}" type="parTrans" cxnId="{B175E68B-76A9-47A6-A541-15569E1B7144}">
      <dgm:prSet/>
      <dgm:spPr/>
      <dgm:t>
        <a:bodyPr/>
        <a:lstStyle/>
        <a:p>
          <a:endParaRPr lang="el-GR" dirty="0"/>
        </a:p>
      </dgm:t>
    </dgm:pt>
    <dgm:pt modelId="{BF828976-F1CC-4A5F-9780-951807D8DA91}" type="pres">
      <dgm:prSet presAssocID="{134A4603-7F89-4D62-9313-6E439E932659}" presName="diagram" presStyleCnt="0">
        <dgm:presLayoutVars>
          <dgm:chPref val="1"/>
          <dgm:dir/>
          <dgm:animOne val="branch"/>
          <dgm:animLvl val="lvl"/>
          <dgm:resizeHandles/>
        </dgm:presLayoutVars>
      </dgm:prSet>
      <dgm:spPr/>
    </dgm:pt>
    <dgm:pt modelId="{3726CF4C-87D4-4098-985C-57C87B761922}" type="pres">
      <dgm:prSet presAssocID="{69E52212-6000-4C18-9B36-EDC3A3D8DDD6}" presName="root" presStyleCnt="0"/>
      <dgm:spPr/>
    </dgm:pt>
    <dgm:pt modelId="{8815080F-F4B7-40D3-9D9E-B3D6D07C494C}" type="pres">
      <dgm:prSet presAssocID="{69E52212-6000-4C18-9B36-EDC3A3D8DDD6}" presName="rootComposite" presStyleCnt="0"/>
      <dgm:spPr/>
    </dgm:pt>
    <dgm:pt modelId="{6EF059CE-B4CB-46DC-B4E4-AE44DA778CBF}" type="pres">
      <dgm:prSet presAssocID="{69E52212-6000-4C18-9B36-EDC3A3D8DDD6}" presName="rootText" presStyleLbl="node1" presStyleIdx="0" presStyleCnt="2" custScaleX="100317" custScaleY="134639" custLinFactNeighborX="4156" custLinFactNeighborY="-96"/>
      <dgm:spPr/>
    </dgm:pt>
    <dgm:pt modelId="{020DBD35-BACB-4D5B-92D6-7EB6AB3D28AA}" type="pres">
      <dgm:prSet presAssocID="{69E52212-6000-4C18-9B36-EDC3A3D8DDD6}" presName="rootConnector" presStyleLbl="node1" presStyleIdx="0" presStyleCnt="2"/>
      <dgm:spPr/>
    </dgm:pt>
    <dgm:pt modelId="{ADB0BC3B-9AE1-493E-9350-7F13B50E4EBE}" type="pres">
      <dgm:prSet presAssocID="{69E52212-6000-4C18-9B36-EDC3A3D8DDD6}" presName="childShape" presStyleCnt="0"/>
      <dgm:spPr/>
    </dgm:pt>
    <dgm:pt modelId="{69B281FB-79C2-4915-96F0-5981C1AF4A46}" type="pres">
      <dgm:prSet presAssocID="{23F5F03F-AB1C-4B99-B7E5-3684165BAD6A}" presName="Name13" presStyleLbl="parChTrans1D2" presStyleIdx="0" presStyleCnt="6"/>
      <dgm:spPr/>
    </dgm:pt>
    <dgm:pt modelId="{AE7347E8-9486-405F-834D-2E26317B7332}" type="pres">
      <dgm:prSet presAssocID="{D645AA19-F141-4AF8-A25B-AE050AD0B096}" presName="childText" presStyleLbl="bgAcc1" presStyleIdx="0" presStyleCnt="6" custScaleX="100002" custScaleY="108119" custLinFactNeighborX="-79" custLinFactNeighborY="-10381">
        <dgm:presLayoutVars>
          <dgm:bulletEnabled val="1"/>
        </dgm:presLayoutVars>
      </dgm:prSet>
      <dgm:spPr/>
    </dgm:pt>
    <dgm:pt modelId="{8B47E7DA-E054-4AB4-BF7D-538F861EE7A3}" type="pres">
      <dgm:prSet presAssocID="{3522A636-233E-48B3-A14C-BABB1A418BCE}" presName="Name13" presStyleLbl="parChTrans1D2" presStyleIdx="1" presStyleCnt="6"/>
      <dgm:spPr/>
    </dgm:pt>
    <dgm:pt modelId="{98CFC16D-46B1-42F7-B0B2-79A05E654A25}" type="pres">
      <dgm:prSet presAssocID="{9E08925C-6C63-4D36-92AF-C7E988156724}" presName="childText" presStyleLbl="bgAcc1" presStyleIdx="1" presStyleCnt="6" custScaleY="104579" custLinFactNeighborX="-2847" custLinFactNeighborY="971">
        <dgm:presLayoutVars>
          <dgm:bulletEnabled val="1"/>
        </dgm:presLayoutVars>
      </dgm:prSet>
      <dgm:spPr/>
    </dgm:pt>
    <dgm:pt modelId="{40C3C258-E5CF-4F6C-ABAB-719966365BC8}" type="pres">
      <dgm:prSet presAssocID="{9C31F28F-18E9-4BDF-9A23-D52A6AFFF146}" presName="Name13" presStyleLbl="parChTrans1D2" presStyleIdx="2" presStyleCnt="6"/>
      <dgm:spPr/>
    </dgm:pt>
    <dgm:pt modelId="{FAC0B6D3-C953-4595-B991-4CD49654E455}" type="pres">
      <dgm:prSet presAssocID="{92E3BA43-8093-403D-A4BE-61686636CDB3}" presName="childText" presStyleLbl="bgAcc1" presStyleIdx="2" presStyleCnt="6" custLinFactNeighborX="-79" custLinFactNeighborY="-4343">
        <dgm:presLayoutVars>
          <dgm:bulletEnabled val="1"/>
        </dgm:presLayoutVars>
      </dgm:prSet>
      <dgm:spPr/>
    </dgm:pt>
    <dgm:pt modelId="{327F59A8-D70F-45F1-81D4-CB7F48EE7C34}" type="pres">
      <dgm:prSet presAssocID="{38B556DC-2A63-499F-8A36-780F6A245BC2}" presName="root" presStyleCnt="0"/>
      <dgm:spPr/>
    </dgm:pt>
    <dgm:pt modelId="{75161233-3487-412A-9FF2-B3E4495FE16B}" type="pres">
      <dgm:prSet presAssocID="{38B556DC-2A63-499F-8A36-780F6A245BC2}" presName="rootComposite" presStyleCnt="0"/>
      <dgm:spPr/>
    </dgm:pt>
    <dgm:pt modelId="{D29F088E-886B-4070-A0C0-E459F897F477}" type="pres">
      <dgm:prSet presAssocID="{38B556DC-2A63-499F-8A36-780F6A245BC2}" presName="rootText" presStyleLbl="node1" presStyleIdx="1" presStyleCnt="2" custScaleX="98546" custScaleY="134639" custLinFactNeighborX="5369" custLinFactNeighborY="-141"/>
      <dgm:spPr/>
    </dgm:pt>
    <dgm:pt modelId="{4ED00B8F-CC47-4A76-ABA2-C1897B10C3B4}" type="pres">
      <dgm:prSet presAssocID="{38B556DC-2A63-499F-8A36-780F6A245BC2}" presName="rootConnector" presStyleLbl="node1" presStyleIdx="1" presStyleCnt="2"/>
      <dgm:spPr/>
    </dgm:pt>
    <dgm:pt modelId="{7FBCF69D-1536-4369-BA53-0C2FD9DB3223}" type="pres">
      <dgm:prSet presAssocID="{38B556DC-2A63-499F-8A36-780F6A245BC2}" presName="childShape" presStyleCnt="0"/>
      <dgm:spPr/>
    </dgm:pt>
    <dgm:pt modelId="{445212D3-8413-4F6C-A635-0E6D48FFCA6F}" type="pres">
      <dgm:prSet presAssocID="{330768EB-3F7A-4551-93C9-C74E7F843304}" presName="Name13" presStyleLbl="parChTrans1D2" presStyleIdx="3" presStyleCnt="6"/>
      <dgm:spPr/>
    </dgm:pt>
    <dgm:pt modelId="{1ED42652-5457-4196-A561-7223E4880025}" type="pres">
      <dgm:prSet presAssocID="{154EEB5D-1982-414D-A27D-2140069C4CEC}" presName="childText" presStyleLbl="bgAcc1" presStyleIdx="3" presStyleCnt="6" custScaleY="114338" custLinFactNeighborX="2466" custLinFactNeighborY="-12563">
        <dgm:presLayoutVars>
          <dgm:bulletEnabled val="1"/>
        </dgm:presLayoutVars>
      </dgm:prSet>
      <dgm:spPr/>
    </dgm:pt>
    <dgm:pt modelId="{C81EEE5E-4F2A-4A80-B650-7A695063E1BE}" type="pres">
      <dgm:prSet presAssocID="{D77C95DB-947B-4061-997D-DC52855B0229}" presName="Name13" presStyleLbl="parChTrans1D2" presStyleIdx="4" presStyleCnt="6"/>
      <dgm:spPr/>
    </dgm:pt>
    <dgm:pt modelId="{3DFA1792-74F0-439B-AA89-8B912982EE54}" type="pres">
      <dgm:prSet presAssocID="{52191133-5063-4E5C-885B-073BD02DC175}" presName="childText" presStyleLbl="bgAcc1" presStyleIdx="4" presStyleCnt="6" custScaleY="110716" custLinFactNeighborX="2466" custLinFactNeighborY="-12046">
        <dgm:presLayoutVars>
          <dgm:bulletEnabled val="1"/>
        </dgm:presLayoutVars>
      </dgm:prSet>
      <dgm:spPr/>
    </dgm:pt>
    <dgm:pt modelId="{8C4A6419-6B02-4292-A825-65D7AD914D5B}" type="pres">
      <dgm:prSet presAssocID="{70DC8C79-8545-44EA-B0F8-BFB13DF30FF1}" presName="Name13" presStyleLbl="parChTrans1D2" presStyleIdx="5" presStyleCnt="6"/>
      <dgm:spPr/>
    </dgm:pt>
    <dgm:pt modelId="{D276E1B9-1437-4AEF-B38E-C0021C50B2FB}" type="pres">
      <dgm:prSet presAssocID="{5CA194E3-2A47-4FE0-83DD-06D28ABAD300}" presName="childText" presStyleLbl="bgAcc1" presStyleIdx="5" presStyleCnt="6" custLinFactNeighborX="3337" custLinFactNeighborY="-20356">
        <dgm:presLayoutVars>
          <dgm:bulletEnabled val="1"/>
        </dgm:presLayoutVars>
      </dgm:prSet>
      <dgm:spPr/>
    </dgm:pt>
  </dgm:ptLst>
  <dgm:cxnLst>
    <dgm:cxn modelId="{0DEC5818-37B0-4472-B40E-E8865F10692D}" type="presOf" srcId="{5CA194E3-2A47-4FE0-83DD-06D28ABAD300}" destId="{D276E1B9-1437-4AEF-B38E-C0021C50B2FB}" srcOrd="0" destOrd="0" presId="urn:microsoft.com/office/officeart/2005/8/layout/hierarchy3"/>
    <dgm:cxn modelId="{AC2CC425-0D92-4521-AC47-EE7280E0C8FF}" type="presOf" srcId="{69E52212-6000-4C18-9B36-EDC3A3D8DDD6}" destId="{020DBD35-BACB-4D5B-92D6-7EB6AB3D28AA}" srcOrd="1" destOrd="0" presId="urn:microsoft.com/office/officeart/2005/8/layout/hierarchy3"/>
    <dgm:cxn modelId="{A35ED236-ABB7-46DC-9BF3-4E18E2E8C1DE}" srcId="{38B556DC-2A63-499F-8A36-780F6A245BC2}" destId="{5CA194E3-2A47-4FE0-83DD-06D28ABAD300}" srcOrd="2" destOrd="0" parTransId="{70DC8C79-8545-44EA-B0F8-BFB13DF30FF1}" sibTransId="{F2F5D80D-6633-4092-98E8-F687EAF539B4}"/>
    <dgm:cxn modelId="{6A9F763D-B297-4275-9D33-D3965A8B4F9B}" srcId="{38B556DC-2A63-499F-8A36-780F6A245BC2}" destId="{52191133-5063-4E5C-885B-073BD02DC175}" srcOrd="1" destOrd="0" parTransId="{D77C95DB-947B-4061-997D-DC52855B0229}" sibTransId="{4E90361F-0D2B-4C39-9B87-ED1668DAD7B1}"/>
    <dgm:cxn modelId="{4C3F103F-737D-4D4B-9990-0D8CF031F82A}" srcId="{69E52212-6000-4C18-9B36-EDC3A3D8DDD6}" destId="{D645AA19-F141-4AF8-A25B-AE050AD0B096}" srcOrd="0" destOrd="0" parTransId="{23F5F03F-AB1C-4B99-B7E5-3684165BAD6A}" sibTransId="{FD8BD328-869D-4004-B64F-8DE2F0E82C0C}"/>
    <dgm:cxn modelId="{3D40EC6A-C826-4761-B79A-33BF63C53D63}" type="presOf" srcId="{38B556DC-2A63-499F-8A36-780F6A245BC2}" destId="{4ED00B8F-CC47-4A76-ABA2-C1897B10C3B4}" srcOrd="1" destOrd="0" presId="urn:microsoft.com/office/officeart/2005/8/layout/hierarchy3"/>
    <dgm:cxn modelId="{95EDBC4C-A174-4161-9825-DCD42DABC92F}" type="presOf" srcId="{3522A636-233E-48B3-A14C-BABB1A418BCE}" destId="{8B47E7DA-E054-4AB4-BF7D-538F861EE7A3}" srcOrd="0" destOrd="0" presId="urn:microsoft.com/office/officeart/2005/8/layout/hierarchy3"/>
    <dgm:cxn modelId="{F3954153-AF4A-401B-BAD8-F1BA5B1545DF}" type="presOf" srcId="{92E3BA43-8093-403D-A4BE-61686636CDB3}" destId="{FAC0B6D3-C953-4595-B991-4CD49654E455}" srcOrd="0" destOrd="0" presId="urn:microsoft.com/office/officeart/2005/8/layout/hierarchy3"/>
    <dgm:cxn modelId="{07D84558-4EF1-477B-935C-C6D68A0A41ED}" srcId="{134A4603-7F89-4D62-9313-6E439E932659}" destId="{38B556DC-2A63-499F-8A36-780F6A245BC2}" srcOrd="1" destOrd="0" parTransId="{B26D7D99-B755-45F0-82CB-C2F89A4F7103}" sibTransId="{FE455915-217D-4360-90BC-D90BBC075055}"/>
    <dgm:cxn modelId="{BF33F55A-F22B-4B5D-8B4E-4D17C96B0BF3}" type="presOf" srcId="{D77C95DB-947B-4061-997D-DC52855B0229}" destId="{C81EEE5E-4F2A-4A80-B650-7A695063E1BE}" srcOrd="0" destOrd="0" presId="urn:microsoft.com/office/officeart/2005/8/layout/hierarchy3"/>
    <dgm:cxn modelId="{44DF537F-3B03-40E7-97C3-EFAC3051F30E}" type="presOf" srcId="{9E08925C-6C63-4D36-92AF-C7E988156724}" destId="{98CFC16D-46B1-42F7-B0B2-79A05E654A25}" srcOrd="0" destOrd="0" presId="urn:microsoft.com/office/officeart/2005/8/layout/hierarchy3"/>
    <dgm:cxn modelId="{9B6F2283-04FB-454E-9890-5D0CCF529801}" type="presOf" srcId="{D645AA19-F141-4AF8-A25B-AE050AD0B096}" destId="{AE7347E8-9486-405F-834D-2E26317B7332}" srcOrd="0" destOrd="0" presId="urn:microsoft.com/office/officeart/2005/8/layout/hierarchy3"/>
    <dgm:cxn modelId="{75923084-CB3D-4CB5-B59A-23DD3EF02DFC}" type="presOf" srcId="{154EEB5D-1982-414D-A27D-2140069C4CEC}" destId="{1ED42652-5457-4196-A561-7223E4880025}" srcOrd="0" destOrd="0" presId="urn:microsoft.com/office/officeart/2005/8/layout/hierarchy3"/>
    <dgm:cxn modelId="{B175E68B-76A9-47A6-A541-15569E1B7144}" srcId="{69E52212-6000-4C18-9B36-EDC3A3D8DDD6}" destId="{92E3BA43-8093-403D-A4BE-61686636CDB3}" srcOrd="2" destOrd="0" parTransId="{9C31F28F-18E9-4BDF-9A23-D52A6AFFF146}" sibTransId="{ACD3B4C7-157D-4F17-A502-F627ABA2AFE7}"/>
    <dgm:cxn modelId="{6E2A8E92-6F6A-491B-BD98-A45E291A9052}" type="presOf" srcId="{330768EB-3F7A-4551-93C9-C74E7F843304}" destId="{445212D3-8413-4F6C-A635-0E6D48FFCA6F}" srcOrd="0" destOrd="0" presId="urn:microsoft.com/office/officeart/2005/8/layout/hierarchy3"/>
    <dgm:cxn modelId="{E9E68494-6A6A-4847-A71D-9FEEF9AC7F98}" srcId="{38B556DC-2A63-499F-8A36-780F6A245BC2}" destId="{154EEB5D-1982-414D-A27D-2140069C4CEC}" srcOrd="0" destOrd="0" parTransId="{330768EB-3F7A-4551-93C9-C74E7F843304}" sibTransId="{BCC6C071-87B8-4AB0-B342-813F247645C2}"/>
    <dgm:cxn modelId="{53D70799-D8A2-40F1-88F5-568B5346D268}" srcId="{134A4603-7F89-4D62-9313-6E439E932659}" destId="{69E52212-6000-4C18-9B36-EDC3A3D8DDD6}" srcOrd="0" destOrd="0" parTransId="{A1D86715-718E-41F6-8303-413782E6DE28}" sibTransId="{74452BBD-0946-4689-8139-917F8E8492DE}"/>
    <dgm:cxn modelId="{9BDAA2B8-5538-49EF-A45A-5C68F8C8483F}" type="presOf" srcId="{69E52212-6000-4C18-9B36-EDC3A3D8DDD6}" destId="{6EF059CE-B4CB-46DC-B4E4-AE44DA778CBF}" srcOrd="0" destOrd="0" presId="urn:microsoft.com/office/officeart/2005/8/layout/hierarchy3"/>
    <dgm:cxn modelId="{9827B8C0-76E3-4130-93C9-7B6037874124}" type="presOf" srcId="{52191133-5063-4E5C-885B-073BD02DC175}" destId="{3DFA1792-74F0-439B-AA89-8B912982EE54}" srcOrd="0" destOrd="0" presId="urn:microsoft.com/office/officeart/2005/8/layout/hierarchy3"/>
    <dgm:cxn modelId="{6422C9D7-A9AD-4700-AE18-50D04C60390D}" type="presOf" srcId="{70DC8C79-8545-44EA-B0F8-BFB13DF30FF1}" destId="{8C4A6419-6B02-4292-A825-65D7AD914D5B}" srcOrd="0" destOrd="0" presId="urn:microsoft.com/office/officeart/2005/8/layout/hierarchy3"/>
    <dgm:cxn modelId="{13FF96DA-89F6-4A50-91C9-E47DB0960D96}" type="presOf" srcId="{38B556DC-2A63-499F-8A36-780F6A245BC2}" destId="{D29F088E-886B-4070-A0C0-E459F897F477}" srcOrd="0" destOrd="0" presId="urn:microsoft.com/office/officeart/2005/8/layout/hierarchy3"/>
    <dgm:cxn modelId="{92729FDB-8DDD-4BB2-A292-CF6970BA9065}" srcId="{69E52212-6000-4C18-9B36-EDC3A3D8DDD6}" destId="{9E08925C-6C63-4D36-92AF-C7E988156724}" srcOrd="1" destOrd="0" parTransId="{3522A636-233E-48B3-A14C-BABB1A418BCE}" sibTransId="{E6094F1D-7B03-4333-9196-52F5A9EF9801}"/>
    <dgm:cxn modelId="{6E0171E7-4B8F-4ADB-9A24-E5AAB2034690}" type="presOf" srcId="{134A4603-7F89-4D62-9313-6E439E932659}" destId="{BF828976-F1CC-4A5F-9780-951807D8DA91}" srcOrd="0" destOrd="0" presId="urn:microsoft.com/office/officeart/2005/8/layout/hierarchy3"/>
    <dgm:cxn modelId="{762E78EF-B5F0-4974-801E-965209D37C2E}" type="presOf" srcId="{9C31F28F-18E9-4BDF-9A23-D52A6AFFF146}" destId="{40C3C258-E5CF-4F6C-ABAB-719966365BC8}" srcOrd="0" destOrd="0" presId="urn:microsoft.com/office/officeart/2005/8/layout/hierarchy3"/>
    <dgm:cxn modelId="{55AEB2FF-478E-43B8-88CB-B462243CA991}" type="presOf" srcId="{23F5F03F-AB1C-4B99-B7E5-3684165BAD6A}" destId="{69B281FB-79C2-4915-96F0-5981C1AF4A46}" srcOrd="0" destOrd="0" presId="urn:microsoft.com/office/officeart/2005/8/layout/hierarchy3"/>
    <dgm:cxn modelId="{B51D5B7C-1858-4DAB-8AD2-5BBBBAE93326}" type="presParOf" srcId="{BF828976-F1CC-4A5F-9780-951807D8DA91}" destId="{3726CF4C-87D4-4098-985C-57C87B761922}" srcOrd="0" destOrd="0" presId="urn:microsoft.com/office/officeart/2005/8/layout/hierarchy3"/>
    <dgm:cxn modelId="{3FE81F72-828A-457B-BF6C-B48F4118CCE4}" type="presParOf" srcId="{3726CF4C-87D4-4098-985C-57C87B761922}" destId="{8815080F-F4B7-40D3-9D9E-B3D6D07C494C}" srcOrd="0" destOrd="0" presId="urn:microsoft.com/office/officeart/2005/8/layout/hierarchy3"/>
    <dgm:cxn modelId="{CF1DB614-5EC1-4C68-A341-4530CEEA066A}" type="presParOf" srcId="{8815080F-F4B7-40D3-9D9E-B3D6D07C494C}" destId="{6EF059CE-B4CB-46DC-B4E4-AE44DA778CBF}" srcOrd="0" destOrd="0" presId="urn:microsoft.com/office/officeart/2005/8/layout/hierarchy3"/>
    <dgm:cxn modelId="{8EC27307-5779-48FD-8659-5D7D20791085}" type="presParOf" srcId="{8815080F-F4B7-40D3-9D9E-B3D6D07C494C}" destId="{020DBD35-BACB-4D5B-92D6-7EB6AB3D28AA}" srcOrd="1" destOrd="0" presId="urn:microsoft.com/office/officeart/2005/8/layout/hierarchy3"/>
    <dgm:cxn modelId="{142DC927-7B4D-4C9E-B335-52C00DA1D885}" type="presParOf" srcId="{3726CF4C-87D4-4098-985C-57C87B761922}" destId="{ADB0BC3B-9AE1-493E-9350-7F13B50E4EBE}" srcOrd="1" destOrd="0" presId="urn:microsoft.com/office/officeart/2005/8/layout/hierarchy3"/>
    <dgm:cxn modelId="{91061F73-753E-48AB-A652-782C1284FFC4}" type="presParOf" srcId="{ADB0BC3B-9AE1-493E-9350-7F13B50E4EBE}" destId="{69B281FB-79C2-4915-96F0-5981C1AF4A46}" srcOrd="0" destOrd="0" presId="urn:microsoft.com/office/officeart/2005/8/layout/hierarchy3"/>
    <dgm:cxn modelId="{CA641569-DFBF-4DD1-B6CA-B8BF172D3C99}" type="presParOf" srcId="{ADB0BC3B-9AE1-493E-9350-7F13B50E4EBE}" destId="{AE7347E8-9486-405F-834D-2E26317B7332}" srcOrd="1" destOrd="0" presId="urn:microsoft.com/office/officeart/2005/8/layout/hierarchy3"/>
    <dgm:cxn modelId="{195C7AE4-D751-4E4F-9581-63D83B54117B}" type="presParOf" srcId="{ADB0BC3B-9AE1-493E-9350-7F13B50E4EBE}" destId="{8B47E7DA-E054-4AB4-BF7D-538F861EE7A3}" srcOrd="2" destOrd="0" presId="urn:microsoft.com/office/officeart/2005/8/layout/hierarchy3"/>
    <dgm:cxn modelId="{9E41853A-7439-4360-9759-7017C5630728}" type="presParOf" srcId="{ADB0BC3B-9AE1-493E-9350-7F13B50E4EBE}" destId="{98CFC16D-46B1-42F7-B0B2-79A05E654A25}" srcOrd="3" destOrd="0" presId="urn:microsoft.com/office/officeart/2005/8/layout/hierarchy3"/>
    <dgm:cxn modelId="{619F74E3-D87B-4F64-AB24-CF1280EF7DF9}" type="presParOf" srcId="{ADB0BC3B-9AE1-493E-9350-7F13B50E4EBE}" destId="{40C3C258-E5CF-4F6C-ABAB-719966365BC8}" srcOrd="4" destOrd="0" presId="urn:microsoft.com/office/officeart/2005/8/layout/hierarchy3"/>
    <dgm:cxn modelId="{B04AD0A0-6DEA-4DCF-B78E-97F7AB6197BA}" type="presParOf" srcId="{ADB0BC3B-9AE1-493E-9350-7F13B50E4EBE}" destId="{FAC0B6D3-C953-4595-B991-4CD49654E455}" srcOrd="5" destOrd="0" presId="urn:microsoft.com/office/officeart/2005/8/layout/hierarchy3"/>
    <dgm:cxn modelId="{9AC42128-7D80-4AA4-AEB9-57F3F41BB3A2}" type="presParOf" srcId="{BF828976-F1CC-4A5F-9780-951807D8DA91}" destId="{327F59A8-D70F-45F1-81D4-CB7F48EE7C34}" srcOrd="1" destOrd="0" presId="urn:microsoft.com/office/officeart/2005/8/layout/hierarchy3"/>
    <dgm:cxn modelId="{83EA6445-E6B1-4072-AC92-093C4CDDF7E0}" type="presParOf" srcId="{327F59A8-D70F-45F1-81D4-CB7F48EE7C34}" destId="{75161233-3487-412A-9FF2-B3E4495FE16B}" srcOrd="0" destOrd="0" presId="urn:microsoft.com/office/officeart/2005/8/layout/hierarchy3"/>
    <dgm:cxn modelId="{EED20ECA-4ECB-4BF7-8070-DE5B4B3594CF}" type="presParOf" srcId="{75161233-3487-412A-9FF2-B3E4495FE16B}" destId="{D29F088E-886B-4070-A0C0-E459F897F477}" srcOrd="0" destOrd="0" presId="urn:microsoft.com/office/officeart/2005/8/layout/hierarchy3"/>
    <dgm:cxn modelId="{FE13D196-F8BF-46FD-9109-C3E01A90EE69}" type="presParOf" srcId="{75161233-3487-412A-9FF2-B3E4495FE16B}" destId="{4ED00B8F-CC47-4A76-ABA2-C1897B10C3B4}" srcOrd="1" destOrd="0" presId="urn:microsoft.com/office/officeart/2005/8/layout/hierarchy3"/>
    <dgm:cxn modelId="{5FDC16E7-315A-45ED-9EAA-D46DEC37B519}" type="presParOf" srcId="{327F59A8-D70F-45F1-81D4-CB7F48EE7C34}" destId="{7FBCF69D-1536-4369-BA53-0C2FD9DB3223}" srcOrd="1" destOrd="0" presId="urn:microsoft.com/office/officeart/2005/8/layout/hierarchy3"/>
    <dgm:cxn modelId="{FF039874-9819-46E4-92F4-107854E5B685}" type="presParOf" srcId="{7FBCF69D-1536-4369-BA53-0C2FD9DB3223}" destId="{445212D3-8413-4F6C-A635-0E6D48FFCA6F}" srcOrd="0" destOrd="0" presId="urn:microsoft.com/office/officeart/2005/8/layout/hierarchy3"/>
    <dgm:cxn modelId="{A3D8C372-D0C5-4E81-8B4E-21CC1661C886}" type="presParOf" srcId="{7FBCF69D-1536-4369-BA53-0C2FD9DB3223}" destId="{1ED42652-5457-4196-A561-7223E4880025}" srcOrd="1" destOrd="0" presId="urn:microsoft.com/office/officeart/2005/8/layout/hierarchy3"/>
    <dgm:cxn modelId="{18165AED-1F64-42D1-BE64-7666F5234212}" type="presParOf" srcId="{7FBCF69D-1536-4369-BA53-0C2FD9DB3223}" destId="{C81EEE5E-4F2A-4A80-B650-7A695063E1BE}" srcOrd="2" destOrd="0" presId="urn:microsoft.com/office/officeart/2005/8/layout/hierarchy3"/>
    <dgm:cxn modelId="{89277968-F2F7-409E-8432-D0CA19738150}" type="presParOf" srcId="{7FBCF69D-1536-4369-BA53-0C2FD9DB3223}" destId="{3DFA1792-74F0-439B-AA89-8B912982EE54}" srcOrd="3" destOrd="0" presId="urn:microsoft.com/office/officeart/2005/8/layout/hierarchy3"/>
    <dgm:cxn modelId="{CDAA9AED-87DE-4B63-B13D-1F4C4F838FB1}" type="presParOf" srcId="{7FBCF69D-1536-4369-BA53-0C2FD9DB3223}" destId="{8C4A6419-6B02-4292-A825-65D7AD914D5B}" srcOrd="4" destOrd="0" presId="urn:microsoft.com/office/officeart/2005/8/layout/hierarchy3"/>
    <dgm:cxn modelId="{46066FE8-BCDB-4E12-957D-C807D80ED703}" type="presParOf" srcId="{7FBCF69D-1536-4369-BA53-0C2FD9DB3223}" destId="{D276E1B9-1437-4AEF-B38E-C0021C50B2FB}"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8C229E7-C489-438F-AAF9-EA023082B595}"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l-GR"/>
        </a:p>
      </dgm:t>
    </dgm:pt>
    <dgm:pt modelId="{D7900113-1071-4A44-808B-7ABDCEE6D53F}">
      <dgm:prSet phldrT="[Κείμενο]" custT="1"/>
      <dgm:spPr/>
      <dgm:t>
        <a:bodyPr/>
        <a:lstStyle/>
        <a:p>
          <a:r>
            <a:rPr lang="el-GR" sz="1400" b="1" dirty="0">
              <a:solidFill>
                <a:schemeClr val="accent1">
                  <a:lumMod val="50000"/>
                </a:schemeClr>
              </a:solidFill>
              <a:latin typeface="+mj-lt"/>
            </a:rPr>
            <a:t>ΕΠΙΛΕΞΙΜΟΙ ΟΡΓΑΝΙΣΜΟΙ</a:t>
          </a:r>
        </a:p>
        <a:p>
          <a:r>
            <a:rPr lang="el-GR" sz="1400" b="1" dirty="0">
              <a:solidFill>
                <a:schemeClr val="accent1">
                  <a:lumMod val="50000"/>
                </a:schemeClr>
              </a:solidFill>
              <a:latin typeface="+mj-lt"/>
            </a:rPr>
            <a:t>ΔΙΚΑΙΩΜΑ ΥΠΟΒΟΛΗΣ ΑΙΤΗΣΗΣ</a:t>
          </a:r>
        </a:p>
      </dgm:t>
    </dgm:pt>
    <dgm:pt modelId="{5D1EC788-924D-4652-9ABF-9396A32A46F4}" type="parTrans" cxnId="{2947E391-DB20-48F8-BEF5-B41C57E4DED2}">
      <dgm:prSet/>
      <dgm:spPr/>
      <dgm:t>
        <a:bodyPr/>
        <a:lstStyle/>
        <a:p>
          <a:endParaRPr lang="el-GR"/>
        </a:p>
      </dgm:t>
    </dgm:pt>
    <dgm:pt modelId="{E3E007B2-EE6F-435F-BF0C-A769C8D8B1B7}" type="sibTrans" cxnId="{2947E391-DB20-48F8-BEF5-B41C57E4DED2}">
      <dgm:prSet/>
      <dgm:spPr/>
      <dgm:t>
        <a:bodyPr/>
        <a:lstStyle/>
        <a:p>
          <a:endParaRPr lang="el-GR"/>
        </a:p>
      </dgm:t>
    </dgm:pt>
    <dgm:pt modelId="{CAB63E58-A805-4A6A-9E6C-50B547875F5D}">
      <dgm:prSet phldrT="[Κείμενο]" custT="1"/>
      <dgm:spPr/>
      <dgm:t>
        <a:bodyPr/>
        <a:lstStyle/>
        <a:p>
          <a:r>
            <a:rPr lang="el-GR" sz="1200" b="1" dirty="0">
              <a:solidFill>
                <a:schemeClr val="accent1">
                  <a:lumMod val="50000"/>
                </a:schemeClr>
              </a:solidFill>
              <a:latin typeface="+mj-lt"/>
            </a:rPr>
            <a:t>Νηπιαγωγεία</a:t>
          </a:r>
        </a:p>
        <a:p>
          <a:r>
            <a:rPr lang="el-GR" sz="1200" b="1" dirty="0">
              <a:solidFill>
                <a:schemeClr val="accent1">
                  <a:lumMod val="50000"/>
                </a:schemeClr>
              </a:solidFill>
              <a:latin typeface="+mj-lt"/>
            </a:rPr>
            <a:t>Δημοτικά Σχολεία</a:t>
          </a:r>
        </a:p>
        <a:p>
          <a:r>
            <a:rPr lang="el-GR" sz="1200" b="1" dirty="0">
              <a:solidFill>
                <a:schemeClr val="accent1">
                  <a:lumMod val="50000"/>
                </a:schemeClr>
              </a:solidFill>
              <a:latin typeface="+mj-lt"/>
            </a:rPr>
            <a:t>Γυμνάσια</a:t>
          </a:r>
        </a:p>
        <a:p>
          <a:r>
            <a:rPr lang="el-GR" sz="1200" b="1" dirty="0">
              <a:solidFill>
                <a:schemeClr val="accent1">
                  <a:lumMod val="50000"/>
                </a:schemeClr>
              </a:solidFill>
              <a:latin typeface="+mj-lt"/>
            </a:rPr>
            <a:t>Λύκεια</a:t>
          </a:r>
        </a:p>
      </dgm:t>
    </dgm:pt>
    <dgm:pt modelId="{C3AE1F47-95EF-4749-9E78-9508B29A119B}" type="parTrans" cxnId="{271CC52F-3FA7-4952-92E4-57D6474EDB87}">
      <dgm:prSet/>
      <dgm:spPr/>
      <dgm:t>
        <a:bodyPr/>
        <a:lstStyle/>
        <a:p>
          <a:endParaRPr lang="el-GR" dirty="0"/>
        </a:p>
      </dgm:t>
    </dgm:pt>
    <dgm:pt modelId="{0CFD7394-5821-4EF6-97C0-131A5CB62DB8}" type="sibTrans" cxnId="{271CC52F-3FA7-4952-92E4-57D6474EDB87}">
      <dgm:prSet/>
      <dgm:spPr/>
      <dgm:t>
        <a:bodyPr/>
        <a:lstStyle/>
        <a:p>
          <a:endParaRPr lang="el-GR"/>
        </a:p>
      </dgm:t>
    </dgm:pt>
    <dgm:pt modelId="{626F176A-D842-478B-9261-B543B530F9F7}">
      <dgm:prSet phldrT="[Κείμενο]" custT="1"/>
      <dgm:spPr/>
      <dgm:t>
        <a:bodyPr/>
        <a:lstStyle/>
        <a:p>
          <a:r>
            <a:rPr lang="el-GR" sz="1400" b="1" dirty="0">
              <a:solidFill>
                <a:schemeClr val="accent1">
                  <a:lumMod val="50000"/>
                </a:schemeClr>
              </a:solidFill>
              <a:latin typeface="+mj-lt"/>
            </a:rPr>
            <a:t>ΑΡΙΘΜΟΣ ΣΥΜΜΕΤΕΧΟΝΤΩΝ ΟΡΓΑΝΙΣΜΩΝ </a:t>
          </a:r>
        </a:p>
        <a:p>
          <a:r>
            <a:rPr lang="el-GR" sz="1400" b="1" dirty="0">
              <a:solidFill>
                <a:schemeClr val="accent1">
                  <a:lumMod val="50000"/>
                </a:schemeClr>
              </a:solidFill>
              <a:latin typeface="+mj-lt"/>
            </a:rPr>
            <a:t>&amp;</a:t>
          </a:r>
        </a:p>
        <a:p>
          <a:r>
            <a:rPr lang="el-GR" sz="1400" b="1" dirty="0">
              <a:solidFill>
                <a:schemeClr val="accent1">
                  <a:lumMod val="75000"/>
                </a:schemeClr>
              </a:solidFill>
              <a:latin typeface="+mj-lt"/>
            </a:rPr>
            <a:t>ΕΠΙΛΕΞΙΜΟΙ ΤΟΠΟΙ</a:t>
          </a:r>
        </a:p>
      </dgm:t>
    </dgm:pt>
    <dgm:pt modelId="{28CDD9D4-78E4-4171-9F8D-9610298089C1}" type="parTrans" cxnId="{776D8142-19F2-4962-93B5-F8C8CDB9284C}">
      <dgm:prSet/>
      <dgm:spPr/>
      <dgm:t>
        <a:bodyPr/>
        <a:lstStyle/>
        <a:p>
          <a:endParaRPr lang="el-GR"/>
        </a:p>
      </dgm:t>
    </dgm:pt>
    <dgm:pt modelId="{A4F3684D-27E2-4E47-BB52-70659FF38A7E}" type="sibTrans" cxnId="{776D8142-19F2-4962-93B5-F8C8CDB9284C}">
      <dgm:prSet/>
      <dgm:spPr/>
      <dgm:t>
        <a:bodyPr/>
        <a:lstStyle/>
        <a:p>
          <a:endParaRPr lang="el-GR"/>
        </a:p>
      </dgm:t>
    </dgm:pt>
    <dgm:pt modelId="{58B7B082-9703-428E-AD03-F3C16D5915BD}">
      <dgm:prSet phldrT="[Κείμενο]" custT="1"/>
      <dgm:spPr/>
      <dgm:t>
        <a:bodyPr/>
        <a:lstStyle/>
        <a:p>
          <a:r>
            <a:rPr lang="el-GR" sz="1200" b="1" dirty="0">
              <a:solidFill>
                <a:schemeClr val="accent1">
                  <a:lumMod val="50000"/>
                </a:schemeClr>
              </a:solidFill>
              <a:latin typeface="+mj-lt"/>
            </a:rPr>
            <a:t>Τουλάχιστον δύο</a:t>
          </a:r>
        </a:p>
        <a:p>
          <a:r>
            <a:rPr lang="el-GR" sz="1200" b="1" dirty="0">
              <a:solidFill>
                <a:schemeClr val="accent1">
                  <a:lumMod val="50000"/>
                </a:schemeClr>
              </a:solidFill>
              <a:latin typeface="+mj-lt"/>
            </a:rPr>
            <a:t> οργανισμοί από δύο</a:t>
          </a:r>
        </a:p>
        <a:p>
          <a:r>
            <a:rPr lang="el-GR" sz="1200" b="1" dirty="0">
              <a:solidFill>
                <a:schemeClr val="accent1">
                  <a:lumMod val="50000"/>
                </a:schemeClr>
              </a:solidFill>
              <a:latin typeface="+mj-lt"/>
            </a:rPr>
            <a:t> διαφορετικές χώρες </a:t>
          </a:r>
        </a:p>
      </dgm:t>
    </dgm:pt>
    <dgm:pt modelId="{B7683AB1-E10B-406D-993B-99976BF6A8F4}" type="parTrans" cxnId="{16D207F4-FC51-4471-92FC-F36374FEFD02}">
      <dgm:prSet/>
      <dgm:spPr/>
      <dgm:t>
        <a:bodyPr/>
        <a:lstStyle/>
        <a:p>
          <a:endParaRPr lang="el-GR" dirty="0"/>
        </a:p>
      </dgm:t>
    </dgm:pt>
    <dgm:pt modelId="{06B9BDAF-D20E-443B-A755-01EEEB7DE14A}" type="sibTrans" cxnId="{16D207F4-FC51-4471-92FC-F36374FEFD02}">
      <dgm:prSet/>
      <dgm:spPr/>
      <dgm:t>
        <a:bodyPr/>
        <a:lstStyle/>
        <a:p>
          <a:endParaRPr lang="el-GR"/>
        </a:p>
      </dgm:t>
    </dgm:pt>
    <dgm:pt modelId="{7DB2DE03-07ED-4AC9-B8BE-D20CE554FD21}">
      <dgm:prSet phldrT="[Κείμενο]" custT="1"/>
      <dgm:spPr/>
      <dgm:t>
        <a:bodyPr/>
        <a:lstStyle/>
        <a:p>
          <a:r>
            <a:rPr lang="el-GR" sz="1200" b="1" dirty="0">
              <a:solidFill>
                <a:schemeClr val="accent1">
                  <a:lumMod val="75000"/>
                </a:schemeClr>
              </a:solidFill>
              <a:latin typeface="+mj-lt"/>
            </a:rPr>
            <a:t>Κράτος μέλος της ΕΕ ή</a:t>
          </a:r>
        </a:p>
        <a:p>
          <a:r>
            <a:rPr lang="el-GR" sz="1200" b="1" dirty="0">
              <a:solidFill>
                <a:schemeClr val="accent1">
                  <a:lumMod val="75000"/>
                </a:schemeClr>
              </a:solidFill>
              <a:latin typeface="+mj-lt"/>
            </a:rPr>
            <a:t> τρίτη χώρα</a:t>
          </a:r>
        </a:p>
        <a:p>
          <a:r>
            <a:rPr lang="el-GR" sz="1200" b="1" dirty="0">
              <a:solidFill>
                <a:schemeClr val="accent1">
                  <a:lumMod val="75000"/>
                </a:schemeClr>
              </a:solidFill>
              <a:latin typeface="+mj-lt"/>
            </a:rPr>
            <a:t> συνδεδεμένη με το</a:t>
          </a:r>
        </a:p>
        <a:p>
          <a:r>
            <a:rPr lang="el-GR" sz="1200" b="1" dirty="0">
              <a:solidFill>
                <a:schemeClr val="accent1">
                  <a:lumMod val="75000"/>
                </a:schemeClr>
              </a:solidFill>
              <a:latin typeface="+mj-lt"/>
            </a:rPr>
            <a:t> πρόγραμμα</a:t>
          </a:r>
        </a:p>
      </dgm:t>
    </dgm:pt>
    <dgm:pt modelId="{0473C8ED-006F-4DDE-9E89-8BA66BB86E87}" type="parTrans" cxnId="{66434555-833A-49B6-BEEA-2189BC36624B}">
      <dgm:prSet/>
      <dgm:spPr/>
      <dgm:t>
        <a:bodyPr/>
        <a:lstStyle/>
        <a:p>
          <a:endParaRPr lang="el-GR" dirty="0"/>
        </a:p>
      </dgm:t>
    </dgm:pt>
    <dgm:pt modelId="{FAB8411E-21E6-430E-9655-AE5B986D1CBB}" type="sibTrans" cxnId="{66434555-833A-49B6-BEEA-2189BC36624B}">
      <dgm:prSet/>
      <dgm:spPr/>
      <dgm:t>
        <a:bodyPr/>
        <a:lstStyle/>
        <a:p>
          <a:endParaRPr lang="el-GR"/>
        </a:p>
      </dgm:t>
    </dgm:pt>
    <dgm:pt modelId="{119FC51B-1CA3-4773-9423-2546DCECCE09}">
      <dgm:prSet phldrT="[Κείμενο]" custT="1"/>
      <dgm:spPr/>
      <dgm:t>
        <a:bodyPr/>
        <a:lstStyle/>
        <a:p>
          <a:pPr algn="ctr"/>
          <a:r>
            <a:rPr lang="el-GR" sz="1200" b="1" dirty="0">
              <a:solidFill>
                <a:schemeClr val="accent1">
                  <a:lumMod val="50000"/>
                </a:schemeClr>
              </a:solidFill>
            </a:rPr>
            <a:t>Τοπικές, </a:t>
          </a:r>
        </a:p>
        <a:p>
          <a:pPr algn="ctr"/>
          <a:r>
            <a:rPr lang="el-GR" sz="1200" b="1" dirty="0">
              <a:solidFill>
                <a:schemeClr val="accent1">
                  <a:lumMod val="50000"/>
                </a:schemeClr>
              </a:solidFill>
            </a:rPr>
            <a:t>Περιφερειακές</a:t>
          </a:r>
        </a:p>
        <a:p>
          <a:pPr algn="ctr"/>
          <a:r>
            <a:rPr lang="el-GR" sz="1200" b="1" dirty="0">
              <a:solidFill>
                <a:schemeClr val="accent1">
                  <a:lumMod val="50000"/>
                </a:schemeClr>
              </a:solidFill>
            </a:rPr>
            <a:t> δημόσιες αρχές</a:t>
          </a:r>
          <a:endParaRPr lang="el-GR" sz="1200" b="1" dirty="0">
            <a:solidFill>
              <a:schemeClr val="accent1">
                <a:lumMod val="50000"/>
              </a:schemeClr>
            </a:solidFill>
            <a:latin typeface="+mj-lt"/>
          </a:endParaRPr>
        </a:p>
      </dgm:t>
    </dgm:pt>
    <dgm:pt modelId="{DB60A486-2310-421C-B14A-F8A519CC05D0}" type="parTrans" cxnId="{455354A7-B683-44EF-93B6-4E1AAD81F9B6}">
      <dgm:prSet/>
      <dgm:spPr/>
      <dgm:t>
        <a:bodyPr/>
        <a:lstStyle/>
        <a:p>
          <a:endParaRPr lang="el-GR" dirty="0"/>
        </a:p>
      </dgm:t>
    </dgm:pt>
    <dgm:pt modelId="{BB2F432A-BF02-4364-9642-C08D7EFBF6E0}" type="sibTrans" cxnId="{455354A7-B683-44EF-93B6-4E1AAD81F9B6}">
      <dgm:prSet/>
      <dgm:spPr/>
      <dgm:t>
        <a:bodyPr/>
        <a:lstStyle/>
        <a:p>
          <a:endParaRPr lang="el-GR"/>
        </a:p>
      </dgm:t>
    </dgm:pt>
    <dgm:pt modelId="{70031FC0-31EF-46FF-AE45-0C0CB43B9B1B}" type="pres">
      <dgm:prSet presAssocID="{E8C229E7-C489-438F-AAF9-EA023082B595}" presName="diagram" presStyleCnt="0">
        <dgm:presLayoutVars>
          <dgm:chPref val="1"/>
          <dgm:dir/>
          <dgm:animOne val="branch"/>
          <dgm:animLvl val="lvl"/>
          <dgm:resizeHandles/>
        </dgm:presLayoutVars>
      </dgm:prSet>
      <dgm:spPr/>
    </dgm:pt>
    <dgm:pt modelId="{55EE2F47-7489-4731-AF14-BEF22E2E6E00}" type="pres">
      <dgm:prSet presAssocID="{D7900113-1071-4A44-808B-7ABDCEE6D53F}" presName="root" presStyleCnt="0"/>
      <dgm:spPr/>
    </dgm:pt>
    <dgm:pt modelId="{0B3EE3D0-C144-4DB7-A74A-F2E57070B2D9}" type="pres">
      <dgm:prSet presAssocID="{D7900113-1071-4A44-808B-7ABDCEE6D53F}" presName="rootComposite" presStyleCnt="0"/>
      <dgm:spPr/>
    </dgm:pt>
    <dgm:pt modelId="{1958FDCE-1F3E-4289-95FA-B6EA7488E1BF}" type="pres">
      <dgm:prSet presAssocID="{D7900113-1071-4A44-808B-7ABDCEE6D53F}" presName="rootText" presStyleLbl="node1" presStyleIdx="0" presStyleCnt="2" custScaleX="89733" custScaleY="127474" custLinFactNeighborX="4792" custLinFactNeighborY="-44628"/>
      <dgm:spPr/>
    </dgm:pt>
    <dgm:pt modelId="{8ED771B7-3219-4BF4-A568-6022CE9110CE}" type="pres">
      <dgm:prSet presAssocID="{D7900113-1071-4A44-808B-7ABDCEE6D53F}" presName="rootConnector" presStyleLbl="node1" presStyleIdx="0" presStyleCnt="2"/>
      <dgm:spPr/>
    </dgm:pt>
    <dgm:pt modelId="{4BE7AAE5-790A-4C59-9412-164439631CB6}" type="pres">
      <dgm:prSet presAssocID="{D7900113-1071-4A44-808B-7ABDCEE6D53F}" presName="childShape" presStyleCnt="0"/>
      <dgm:spPr/>
    </dgm:pt>
    <dgm:pt modelId="{76273E59-2FD8-479B-B08F-2DB6D0B030BC}" type="pres">
      <dgm:prSet presAssocID="{C3AE1F47-95EF-4749-9E78-9508B29A119B}" presName="Name13" presStyleLbl="parChTrans1D2" presStyleIdx="0" presStyleCnt="4"/>
      <dgm:spPr/>
    </dgm:pt>
    <dgm:pt modelId="{AD04E7B8-31A1-4C40-930A-9F655204AD94}" type="pres">
      <dgm:prSet presAssocID="{CAB63E58-A805-4A6A-9E6C-50B547875F5D}" presName="childText" presStyleLbl="bgAcc1" presStyleIdx="0" presStyleCnt="4" custScaleX="101158" custScaleY="88904" custLinFactNeighborX="-198" custLinFactNeighborY="-46143">
        <dgm:presLayoutVars>
          <dgm:bulletEnabled val="1"/>
        </dgm:presLayoutVars>
      </dgm:prSet>
      <dgm:spPr/>
    </dgm:pt>
    <dgm:pt modelId="{9A73605D-8C5B-4CA9-A11E-940EB4169625}" type="pres">
      <dgm:prSet presAssocID="{DB60A486-2310-421C-B14A-F8A519CC05D0}" presName="Name13" presStyleLbl="parChTrans1D2" presStyleIdx="1" presStyleCnt="4"/>
      <dgm:spPr/>
    </dgm:pt>
    <dgm:pt modelId="{CFA7028F-69D7-4EE3-BD6C-E7DA3927ABFE}" type="pres">
      <dgm:prSet presAssocID="{119FC51B-1CA3-4773-9423-2546DCECCE09}" presName="childText" presStyleLbl="bgAcc1" presStyleIdx="1" presStyleCnt="4" custScaleX="101158" custScaleY="81944" custLinFactNeighborX="-198" custLinFactNeighborY="-64645">
        <dgm:presLayoutVars>
          <dgm:bulletEnabled val="1"/>
        </dgm:presLayoutVars>
      </dgm:prSet>
      <dgm:spPr/>
    </dgm:pt>
    <dgm:pt modelId="{BF311496-18D1-4E48-8929-D4D51E294DF2}" type="pres">
      <dgm:prSet presAssocID="{626F176A-D842-478B-9261-B543B530F9F7}" presName="root" presStyleCnt="0"/>
      <dgm:spPr/>
    </dgm:pt>
    <dgm:pt modelId="{9F84EAA8-3A38-4B1F-96BE-BA31D8F30E59}" type="pres">
      <dgm:prSet presAssocID="{626F176A-D842-478B-9261-B543B530F9F7}" presName="rootComposite" presStyleCnt="0"/>
      <dgm:spPr/>
    </dgm:pt>
    <dgm:pt modelId="{E13E183D-FD75-4B5D-89D6-A896BF7B39A9}" type="pres">
      <dgm:prSet presAssocID="{626F176A-D842-478B-9261-B543B530F9F7}" presName="rootText" presStyleLbl="node1" presStyleIdx="1" presStyleCnt="2" custScaleX="87930" custScaleY="127474" custLinFactNeighborX="1072" custLinFactNeighborY="-46601"/>
      <dgm:spPr/>
    </dgm:pt>
    <dgm:pt modelId="{1954A8B2-467B-4205-9B91-524E98615587}" type="pres">
      <dgm:prSet presAssocID="{626F176A-D842-478B-9261-B543B530F9F7}" presName="rootConnector" presStyleLbl="node1" presStyleIdx="1" presStyleCnt="2"/>
      <dgm:spPr/>
    </dgm:pt>
    <dgm:pt modelId="{387284FA-4600-4AE3-AEEA-DFA280ACD516}" type="pres">
      <dgm:prSet presAssocID="{626F176A-D842-478B-9261-B543B530F9F7}" presName="childShape" presStyleCnt="0"/>
      <dgm:spPr/>
    </dgm:pt>
    <dgm:pt modelId="{04A8E994-9470-4389-9BF7-C6CC1E7B88BA}" type="pres">
      <dgm:prSet presAssocID="{B7683AB1-E10B-406D-993B-99976BF6A8F4}" presName="Name13" presStyleLbl="parChTrans1D2" presStyleIdx="2" presStyleCnt="4"/>
      <dgm:spPr/>
    </dgm:pt>
    <dgm:pt modelId="{4D8B33B4-C35D-4D3C-826F-A84504ED2AA2}" type="pres">
      <dgm:prSet presAssocID="{58B7B082-9703-428E-AD03-F3C16D5915BD}" presName="childText" presStyleLbl="bgAcc1" presStyleIdx="2" presStyleCnt="4" custScaleY="89244" custLinFactNeighborX="-4398" custLinFactNeighborY="-43123">
        <dgm:presLayoutVars>
          <dgm:bulletEnabled val="1"/>
        </dgm:presLayoutVars>
      </dgm:prSet>
      <dgm:spPr/>
    </dgm:pt>
    <dgm:pt modelId="{5EEE843C-A744-42D8-B01D-B09FB5819DBF}" type="pres">
      <dgm:prSet presAssocID="{0473C8ED-006F-4DDE-9E89-8BA66BB86E87}" presName="Name13" presStyleLbl="parChTrans1D2" presStyleIdx="3" presStyleCnt="4"/>
      <dgm:spPr/>
    </dgm:pt>
    <dgm:pt modelId="{237D02EE-1BC0-426F-B2FA-C7F5EFAE36F7}" type="pres">
      <dgm:prSet presAssocID="{7DB2DE03-07ED-4AC9-B8BE-D20CE554FD21}" presName="childText" presStyleLbl="bgAcc1" presStyleIdx="3" presStyleCnt="4" custScaleY="81943" custLinFactNeighborX="-4398" custLinFactNeighborY="-59898">
        <dgm:presLayoutVars>
          <dgm:bulletEnabled val="1"/>
        </dgm:presLayoutVars>
      </dgm:prSet>
      <dgm:spPr/>
    </dgm:pt>
  </dgm:ptLst>
  <dgm:cxnLst>
    <dgm:cxn modelId="{B87D3A11-0C00-480C-A19F-B97F2CCF5232}" type="presOf" srcId="{D7900113-1071-4A44-808B-7ABDCEE6D53F}" destId="{8ED771B7-3219-4BF4-A568-6022CE9110CE}" srcOrd="1" destOrd="0" presId="urn:microsoft.com/office/officeart/2005/8/layout/hierarchy3"/>
    <dgm:cxn modelId="{0AF1C02D-FAC2-4B5B-8633-1629606E937A}" type="presOf" srcId="{CAB63E58-A805-4A6A-9E6C-50B547875F5D}" destId="{AD04E7B8-31A1-4C40-930A-9F655204AD94}" srcOrd="0" destOrd="0" presId="urn:microsoft.com/office/officeart/2005/8/layout/hierarchy3"/>
    <dgm:cxn modelId="{34551F2F-3B21-4D8D-B8F6-FAF9A9C4B73B}" type="presOf" srcId="{DB60A486-2310-421C-B14A-F8A519CC05D0}" destId="{9A73605D-8C5B-4CA9-A11E-940EB4169625}" srcOrd="0" destOrd="0" presId="urn:microsoft.com/office/officeart/2005/8/layout/hierarchy3"/>
    <dgm:cxn modelId="{271CC52F-3FA7-4952-92E4-57D6474EDB87}" srcId="{D7900113-1071-4A44-808B-7ABDCEE6D53F}" destId="{CAB63E58-A805-4A6A-9E6C-50B547875F5D}" srcOrd="0" destOrd="0" parTransId="{C3AE1F47-95EF-4749-9E78-9508B29A119B}" sibTransId="{0CFD7394-5821-4EF6-97C0-131A5CB62DB8}"/>
    <dgm:cxn modelId="{35352631-09ED-487C-886C-FF2742251EC5}" type="presOf" srcId="{D7900113-1071-4A44-808B-7ABDCEE6D53F}" destId="{1958FDCE-1F3E-4289-95FA-B6EA7488E1BF}" srcOrd="0" destOrd="0" presId="urn:microsoft.com/office/officeart/2005/8/layout/hierarchy3"/>
    <dgm:cxn modelId="{57AEB73E-26B2-4813-B102-2BD097DDAB84}" type="presOf" srcId="{C3AE1F47-95EF-4749-9E78-9508B29A119B}" destId="{76273E59-2FD8-479B-B08F-2DB6D0B030BC}" srcOrd="0" destOrd="0" presId="urn:microsoft.com/office/officeart/2005/8/layout/hierarchy3"/>
    <dgm:cxn modelId="{776D8142-19F2-4962-93B5-F8C8CDB9284C}" srcId="{E8C229E7-C489-438F-AAF9-EA023082B595}" destId="{626F176A-D842-478B-9261-B543B530F9F7}" srcOrd="1" destOrd="0" parTransId="{28CDD9D4-78E4-4171-9F8D-9610298089C1}" sibTransId="{A4F3684D-27E2-4E47-BB52-70659FF38A7E}"/>
    <dgm:cxn modelId="{B3AEEC54-7939-4EC8-8DEA-B6D4842C9EA2}" type="presOf" srcId="{626F176A-D842-478B-9261-B543B530F9F7}" destId="{E13E183D-FD75-4B5D-89D6-A896BF7B39A9}" srcOrd="0" destOrd="0" presId="urn:microsoft.com/office/officeart/2005/8/layout/hierarchy3"/>
    <dgm:cxn modelId="{66434555-833A-49B6-BEEA-2189BC36624B}" srcId="{626F176A-D842-478B-9261-B543B530F9F7}" destId="{7DB2DE03-07ED-4AC9-B8BE-D20CE554FD21}" srcOrd="1" destOrd="0" parTransId="{0473C8ED-006F-4DDE-9E89-8BA66BB86E87}" sibTransId="{FAB8411E-21E6-430E-9655-AE5B986D1CBB}"/>
    <dgm:cxn modelId="{EAB46877-4914-46ED-A5E8-BFA83D94B492}" type="presOf" srcId="{0473C8ED-006F-4DDE-9E89-8BA66BB86E87}" destId="{5EEE843C-A744-42D8-B01D-B09FB5819DBF}" srcOrd="0" destOrd="0" presId="urn:microsoft.com/office/officeart/2005/8/layout/hierarchy3"/>
    <dgm:cxn modelId="{2947E391-DB20-48F8-BEF5-B41C57E4DED2}" srcId="{E8C229E7-C489-438F-AAF9-EA023082B595}" destId="{D7900113-1071-4A44-808B-7ABDCEE6D53F}" srcOrd="0" destOrd="0" parTransId="{5D1EC788-924D-4652-9ABF-9396A32A46F4}" sibTransId="{E3E007B2-EE6F-435F-BF0C-A769C8D8B1B7}"/>
    <dgm:cxn modelId="{F1C5F49A-1C5D-4F5B-991A-47945F556FA6}" type="presOf" srcId="{B7683AB1-E10B-406D-993B-99976BF6A8F4}" destId="{04A8E994-9470-4389-9BF7-C6CC1E7B88BA}" srcOrd="0" destOrd="0" presId="urn:microsoft.com/office/officeart/2005/8/layout/hierarchy3"/>
    <dgm:cxn modelId="{455354A7-B683-44EF-93B6-4E1AAD81F9B6}" srcId="{D7900113-1071-4A44-808B-7ABDCEE6D53F}" destId="{119FC51B-1CA3-4773-9423-2546DCECCE09}" srcOrd="1" destOrd="0" parTransId="{DB60A486-2310-421C-B14A-F8A519CC05D0}" sibTransId="{BB2F432A-BF02-4364-9642-C08D7EFBF6E0}"/>
    <dgm:cxn modelId="{2C0179AA-E971-4C51-A6FF-3CFACBD1897E}" type="presOf" srcId="{58B7B082-9703-428E-AD03-F3C16D5915BD}" destId="{4D8B33B4-C35D-4D3C-826F-A84504ED2AA2}" srcOrd="0" destOrd="0" presId="urn:microsoft.com/office/officeart/2005/8/layout/hierarchy3"/>
    <dgm:cxn modelId="{465324C4-FC63-4C00-96CE-FBA7F155AE9C}" type="presOf" srcId="{119FC51B-1CA3-4773-9423-2546DCECCE09}" destId="{CFA7028F-69D7-4EE3-BD6C-E7DA3927ABFE}" srcOrd="0" destOrd="0" presId="urn:microsoft.com/office/officeart/2005/8/layout/hierarchy3"/>
    <dgm:cxn modelId="{B00280E3-4C1E-4DE7-99E6-1A3ADCC085EB}" type="presOf" srcId="{E8C229E7-C489-438F-AAF9-EA023082B595}" destId="{70031FC0-31EF-46FF-AE45-0C0CB43B9B1B}" srcOrd="0" destOrd="0" presId="urn:microsoft.com/office/officeart/2005/8/layout/hierarchy3"/>
    <dgm:cxn modelId="{4104AEEE-4F88-4441-A398-A8B999C89E89}" type="presOf" srcId="{626F176A-D842-478B-9261-B543B530F9F7}" destId="{1954A8B2-467B-4205-9B91-524E98615587}" srcOrd="1" destOrd="0" presId="urn:microsoft.com/office/officeart/2005/8/layout/hierarchy3"/>
    <dgm:cxn modelId="{16D207F4-FC51-4471-92FC-F36374FEFD02}" srcId="{626F176A-D842-478B-9261-B543B530F9F7}" destId="{58B7B082-9703-428E-AD03-F3C16D5915BD}" srcOrd="0" destOrd="0" parTransId="{B7683AB1-E10B-406D-993B-99976BF6A8F4}" sibTransId="{06B9BDAF-D20E-443B-A755-01EEEB7DE14A}"/>
    <dgm:cxn modelId="{47B565F4-E640-4279-AF47-6A0305ECC142}" type="presOf" srcId="{7DB2DE03-07ED-4AC9-B8BE-D20CE554FD21}" destId="{237D02EE-1BC0-426F-B2FA-C7F5EFAE36F7}" srcOrd="0" destOrd="0" presId="urn:microsoft.com/office/officeart/2005/8/layout/hierarchy3"/>
    <dgm:cxn modelId="{9FB18357-19E0-410A-A349-AC1A738E04CD}" type="presParOf" srcId="{70031FC0-31EF-46FF-AE45-0C0CB43B9B1B}" destId="{55EE2F47-7489-4731-AF14-BEF22E2E6E00}" srcOrd="0" destOrd="0" presId="urn:microsoft.com/office/officeart/2005/8/layout/hierarchy3"/>
    <dgm:cxn modelId="{F507B928-86AB-4C05-A45F-75CBA3F63B40}" type="presParOf" srcId="{55EE2F47-7489-4731-AF14-BEF22E2E6E00}" destId="{0B3EE3D0-C144-4DB7-A74A-F2E57070B2D9}" srcOrd="0" destOrd="0" presId="urn:microsoft.com/office/officeart/2005/8/layout/hierarchy3"/>
    <dgm:cxn modelId="{8CC9F7CA-10B0-4718-8B32-96337E9731BA}" type="presParOf" srcId="{0B3EE3D0-C144-4DB7-A74A-F2E57070B2D9}" destId="{1958FDCE-1F3E-4289-95FA-B6EA7488E1BF}" srcOrd="0" destOrd="0" presId="urn:microsoft.com/office/officeart/2005/8/layout/hierarchy3"/>
    <dgm:cxn modelId="{DF52D195-47CF-4753-8F22-5A75AE11A7A0}" type="presParOf" srcId="{0B3EE3D0-C144-4DB7-A74A-F2E57070B2D9}" destId="{8ED771B7-3219-4BF4-A568-6022CE9110CE}" srcOrd="1" destOrd="0" presId="urn:microsoft.com/office/officeart/2005/8/layout/hierarchy3"/>
    <dgm:cxn modelId="{129F97A9-3939-4DCB-BAFD-E78346388D16}" type="presParOf" srcId="{55EE2F47-7489-4731-AF14-BEF22E2E6E00}" destId="{4BE7AAE5-790A-4C59-9412-164439631CB6}" srcOrd="1" destOrd="0" presId="urn:microsoft.com/office/officeart/2005/8/layout/hierarchy3"/>
    <dgm:cxn modelId="{0D856EAA-A5AF-4E71-8CF7-C0108B2BC590}" type="presParOf" srcId="{4BE7AAE5-790A-4C59-9412-164439631CB6}" destId="{76273E59-2FD8-479B-B08F-2DB6D0B030BC}" srcOrd="0" destOrd="0" presId="urn:microsoft.com/office/officeart/2005/8/layout/hierarchy3"/>
    <dgm:cxn modelId="{4A688FDC-4309-4250-8670-6369EF3C6B1E}" type="presParOf" srcId="{4BE7AAE5-790A-4C59-9412-164439631CB6}" destId="{AD04E7B8-31A1-4C40-930A-9F655204AD94}" srcOrd="1" destOrd="0" presId="urn:microsoft.com/office/officeart/2005/8/layout/hierarchy3"/>
    <dgm:cxn modelId="{D6A0DE32-16C2-47BE-9AAE-EE0C765BBBD5}" type="presParOf" srcId="{4BE7AAE5-790A-4C59-9412-164439631CB6}" destId="{9A73605D-8C5B-4CA9-A11E-940EB4169625}" srcOrd="2" destOrd="0" presId="urn:microsoft.com/office/officeart/2005/8/layout/hierarchy3"/>
    <dgm:cxn modelId="{82575F4E-1AE3-4994-91C9-82711A80BD5D}" type="presParOf" srcId="{4BE7AAE5-790A-4C59-9412-164439631CB6}" destId="{CFA7028F-69D7-4EE3-BD6C-E7DA3927ABFE}" srcOrd="3" destOrd="0" presId="urn:microsoft.com/office/officeart/2005/8/layout/hierarchy3"/>
    <dgm:cxn modelId="{B10A6788-3619-428A-948F-CACCA3B242A4}" type="presParOf" srcId="{70031FC0-31EF-46FF-AE45-0C0CB43B9B1B}" destId="{BF311496-18D1-4E48-8929-D4D51E294DF2}" srcOrd="1" destOrd="0" presId="urn:microsoft.com/office/officeart/2005/8/layout/hierarchy3"/>
    <dgm:cxn modelId="{13448FFB-68C4-4805-891A-94EADA4CE5C1}" type="presParOf" srcId="{BF311496-18D1-4E48-8929-D4D51E294DF2}" destId="{9F84EAA8-3A38-4B1F-96BE-BA31D8F30E59}" srcOrd="0" destOrd="0" presId="urn:microsoft.com/office/officeart/2005/8/layout/hierarchy3"/>
    <dgm:cxn modelId="{C85E9E12-7C53-4593-BB39-C24373105D6F}" type="presParOf" srcId="{9F84EAA8-3A38-4B1F-96BE-BA31D8F30E59}" destId="{E13E183D-FD75-4B5D-89D6-A896BF7B39A9}" srcOrd="0" destOrd="0" presId="urn:microsoft.com/office/officeart/2005/8/layout/hierarchy3"/>
    <dgm:cxn modelId="{EF1C4716-08D4-402A-85D3-604FCFEE6801}" type="presParOf" srcId="{9F84EAA8-3A38-4B1F-96BE-BA31D8F30E59}" destId="{1954A8B2-467B-4205-9B91-524E98615587}" srcOrd="1" destOrd="0" presId="urn:microsoft.com/office/officeart/2005/8/layout/hierarchy3"/>
    <dgm:cxn modelId="{F9533791-69D5-4FD1-885B-06568B1254DD}" type="presParOf" srcId="{BF311496-18D1-4E48-8929-D4D51E294DF2}" destId="{387284FA-4600-4AE3-AEEA-DFA280ACD516}" srcOrd="1" destOrd="0" presId="urn:microsoft.com/office/officeart/2005/8/layout/hierarchy3"/>
    <dgm:cxn modelId="{B18DE6CC-96AD-4AA8-A4C7-CC809AC76A44}" type="presParOf" srcId="{387284FA-4600-4AE3-AEEA-DFA280ACD516}" destId="{04A8E994-9470-4389-9BF7-C6CC1E7B88BA}" srcOrd="0" destOrd="0" presId="urn:microsoft.com/office/officeart/2005/8/layout/hierarchy3"/>
    <dgm:cxn modelId="{4DC88932-F36F-4C6E-8412-0B7BF4DD445E}" type="presParOf" srcId="{387284FA-4600-4AE3-AEEA-DFA280ACD516}" destId="{4D8B33B4-C35D-4D3C-826F-A84504ED2AA2}" srcOrd="1" destOrd="0" presId="urn:microsoft.com/office/officeart/2005/8/layout/hierarchy3"/>
    <dgm:cxn modelId="{81CDDFE8-FE9F-4D99-9FE1-312C3BAA88AF}" type="presParOf" srcId="{387284FA-4600-4AE3-AEEA-DFA280ACD516}" destId="{5EEE843C-A744-42D8-B01D-B09FB5819DBF}" srcOrd="2" destOrd="0" presId="urn:microsoft.com/office/officeart/2005/8/layout/hierarchy3"/>
    <dgm:cxn modelId="{7564ACEC-89B9-45A2-84BA-C63104ACC69D}" type="presParOf" srcId="{387284FA-4600-4AE3-AEEA-DFA280ACD516}" destId="{237D02EE-1BC0-426F-B2FA-C7F5EFAE36F7}" srcOrd="3"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117E3BC-33D0-4B89-8C79-52C3F8988B6D}" type="doc">
      <dgm:prSet loTypeId="urn:microsoft.com/office/officeart/2005/8/layout/bProcess4" loCatId="process" qsTypeId="urn:microsoft.com/office/officeart/2005/8/quickstyle/simple1" qsCatId="simple" csTypeId="urn:microsoft.com/office/officeart/2005/8/colors/colorful5" csCatId="colorful" phldr="1"/>
      <dgm:spPr/>
      <dgm:t>
        <a:bodyPr/>
        <a:lstStyle/>
        <a:p>
          <a:endParaRPr lang="el-GR"/>
        </a:p>
      </dgm:t>
    </dgm:pt>
    <dgm:pt modelId="{93B144DA-5E77-4F26-8869-E5703D2EAFB7}">
      <dgm:prSet phldrT="[Κείμενο]" custT="1"/>
      <dgm:spPr/>
      <dgm:t>
        <a:bodyPr/>
        <a:lstStyle/>
        <a:p>
          <a:pPr algn="ctr">
            <a:lnSpc>
              <a:spcPct val="100000"/>
            </a:lnSpc>
            <a:buFont typeface="Wingdings" panose="05000000000000000000" pitchFamily="2" charset="2"/>
            <a:buNone/>
          </a:pPr>
          <a:r>
            <a:rPr lang="el-GR" sz="1200" b="1" dirty="0">
              <a:solidFill>
                <a:schemeClr val="accent1">
                  <a:lumMod val="50000"/>
                </a:schemeClr>
              </a:solidFill>
              <a:latin typeface="+mj-lt"/>
            </a:rPr>
            <a:t>Υποβολή αίτησης για την απονομή διαπίστευσης</a:t>
          </a:r>
        </a:p>
        <a:p>
          <a:pPr algn="ctr">
            <a:lnSpc>
              <a:spcPct val="100000"/>
            </a:lnSpc>
            <a:buFont typeface="Wingdings" panose="05000000000000000000" pitchFamily="2" charset="2"/>
            <a:buNone/>
          </a:pPr>
          <a:r>
            <a:rPr lang="el-GR" sz="1200" b="1" dirty="0">
              <a:solidFill>
                <a:schemeClr val="accent1">
                  <a:lumMod val="50000"/>
                </a:schemeClr>
              </a:solidFill>
              <a:latin typeface="+mj-lt"/>
            </a:rPr>
            <a:t> ΚΑ120-</a:t>
          </a:r>
          <a:r>
            <a:rPr lang="en-US" sz="1200" b="1" dirty="0">
              <a:solidFill>
                <a:schemeClr val="accent1">
                  <a:lumMod val="50000"/>
                </a:schemeClr>
              </a:solidFill>
              <a:latin typeface="+mj-lt"/>
            </a:rPr>
            <a:t>SCH</a:t>
          </a:r>
        </a:p>
        <a:p>
          <a:pPr algn="ctr">
            <a:lnSpc>
              <a:spcPct val="100000"/>
            </a:lnSpc>
            <a:buFont typeface="Wingdings" panose="05000000000000000000" pitchFamily="2" charset="2"/>
            <a:buNone/>
          </a:pPr>
          <a:r>
            <a:rPr lang="el-GR" sz="1200" b="1" dirty="0">
              <a:solidFill>
                <a:srgbClr val="FFC000"/>
              </a:solidFill>
              <a:latin typeface="+mj-lt"/>
            </a:rPr>
            <a:t>Προθεσμία υποβολής αίτησης έως  1η Οκτωβρίου 2024</a:t>
          </a:r>
        </a:p>
      </dgm:t>
    </dgm:pt>
    <dgm:pt modelId="{5903AFA4-F11E-4202-ABC9-64B79F7973CF}" type="parTrans" cxnId="{23CB90C9-82A4-4274-A5C9-72ADE029044B}">
      <dgm:prSet/>
      <dgm:spPr/>
      <dgm:t>
        <a:bodyPr/>
        <a:lstStyle/>
        <a:p>
          <a:endParaRPr lang="el-GR"/>
        </a:p>
      </dgm:t>
    </dgm:pt>
    <dgm:pt modelId="{666286BF-CCEC-42D2-8DF4-9425738777D2}" type="sibTrans" cxnId="{23CB90C9-82A4-4274-A5C9-72ADE029044B}">
      <dgm:prSet/>
      <dgm:spPr/>
      <dgm:t>
        <a:bodyPr/>
        <a:lstStyle/>
        <a:p>
          <a:endParaRPr lang="el-GR" dirty="0"/>
        </a:p>
      </dgm:t>
    </dgm:pt>
    <dgm:pt modelId="{60C26F98-7220-46DA-A3D9-C8E222BCB196}">
      <dgm:prSet phldrT="[Κείμενο]" custT="1"/>
      <dgm:spPr/>
      <dgm:t>
        <a:bodyPr/>
        <a:lstStyle/>
        <a:p>
          <a:pPr algn="ctr">
            <a:lnSpc>
              <a:spcPct val="100000"/>
            </a:lnSpc>
            <a:buFont typeface="Wingdings" panose="05000000000000000000" pitchFamily="2" charset="2"/>
            <a:buNone/>
          </a:pPr>
          <a:r>
            <a:rPr lang="el-GR" sz="1200" b="1" dirty="0">
              <a:solidFill>
                <a:srgbClr val="FFC000"/>
              </a:solidFill>
            </a:rPr>
            <a:t>Κατάρτιση σχεδίου </a:t>
          </a:r>
          <a:r>
            <a:rPr lang="en-US" sz="1200" b="1" dirty="0">
              <a:solidFill>
                <a:srgbClr val="FFC000"/>
              </a:solidFill>
            </a:rPr>
            <a:t>Erasmus </a:t>
          </a:r>
          <a:r>
            <a:rPr lang="el-GR" sz="1200" b="1" dirty="0">
              <a:solidFill>
                <a:schemeClr val="accent1">
                  <a:lumMod val="50000"/>
                </a:schemeClr>
              </a:solidFill>
            </a:rPr>
            <a:t>για υλοποίηση δραστηριοτήτων κινητικότητας υψηλής ποιότητας (στόχοι, δραστηριότητες, διαχείριση σχεδίου)</a:t>
          </a:r>
        </a:p>
      </dgm:t>
    </dgm:pt>
    <dgm:pt modelId="{E7D088F6-A66B-4B06-92A0-02BA3A8E4BFC}" type="parTrans" cxnId="{EC6AFE67-CCA2-4355-822C-EE550142F592}">
      <dgm:prSet/>
      <dgm:spPr/>
      <dgm:t>
        <a:bodyPr/>
        <a:lstStyle/>
        <a:p>
          <a:endParaRPr lang="el-GR"/>
        </a:p>
      </dgm:t>
    </dgm:pt>
    <dgm:pt modelId="{ECD8DE57-EF3F-4117-B228-B54F916DF761}" type="sibTrans" cxnId="{EC6AFE67-CCA2-4355-822C-EE550142F592}">
      <dgm:prSet/>
      <dgm:spPr/>
      <dgm:t>
        <a:bodyPr/>
        <a:lstStyle/>
        <a:p>
          <a:endParaRPr lang="el-GR" dirty="0"/>
        </a:p>
      </dgm:t>
    </dgm:pt>
    <dgm:pt modelId="{889786BD-C795-4248-B132-EE145F19DFB8}">
      <dgm:prSet phldrT="[Κείμενο]" custT="1"/>
      <dgm:spPr/>
      <dgm:t>
        <a:bodyPr/>
        <a:lstStyle/>
        <a:p>
          <a:pPr>
            <a:lnSpc>
              <a:spcPct val="100000"/>
            </a:lnSpc>
            <a:buFont typeface="Wingdings" panose="05000000000000000000" pitchFamily="2" charset="2"/>
            <a:buNone/>
          </a:pPr>
          <a:r>
            <a:rPr lang="el-GR" sz="1200" b="1" dirty="0">
              <a:solidFill>
                <a:schemeClr val="accent1">
                  <a:lumMod val="50000"/>
                </a:schemeClr>
              </a:solidFill>
              <a:latin typeface="+mj-lt"/>
            </a:rPr>
            <a:t>Οι προτεινόμενες δραστηριότητες μπορεί να υλοποιηθούν  σε βάθος χρόνου  </a:t>
          </a:r>
          <a:r>
            <a:rPr lang="el-GR" sz="1200" b="1" dirty="0">
              <a:solidFill>
                <a:srgbClr val="FFC000"/>
              </a:solidFill>
              <a:latin typeface="+mj-lt"/>
            </a:rPr>
            <a:t>(2 έως 5 έτη)</a:t>
          </a:r>
        </a:p>
        <a:p>
          <a:pPr>
            <a:lnSpc>
              <a:spcPct val="100000"/>
            </a:lnSpc>
            <a:buFont typeface="Wingdings" panose="05000000000000000000" pitchFamily="2" charset="2"/>
            <a:buNone/>
          </a:pPr>
          <a:r>
            <a:rPr lang="el-GR" sz="1200" b="1" dirty="0">
              <a:solidFill>
                <a:schemeClr val="accent1">
                  <a:lumMod val="50000"/>
                </a:schemeClr>
              </a:solidFill>
              <a:latin typeface="+mj-lt"/>
            </a:rPr>
            <a:t>Μακρόχρονη παρουσία στο πρόγραμμα </a:t>
          </a:r>
          <a:r>
            <a:rPr lang="en-US" sz="1200" b="1" dirty="0">
              <a:solidFill>
                <a:schemeClr val="accent1">
                  <a:lumMod val="50000"/>
                </a:schemeClr>
              </a:solidFill>
              <a:latin typeface="+mj-lt"/>
            </a:rPr>
            <a:t>Erasmus</a:t>
          </a:r>
          <a:endParaRPr lang="el-GR" sz="1200" b="1" dirty="0">
            <a:solidFill>
              <a:schemeClr val="accent1">
                <a:lumMod val="50000"/>
              </a:schemeClr>
            </a:solidFill>
            <a:latin typeface="+mj-lt"/>
          </a:endParaRPr>
        </a:p>
      </dgm:t>
    </dgm:pt>
    <dgm:pt modelId="{6EEC14BC-0F8D-4A83-9289-570B4BE58254}" type="parTrans" cxnId="{F8CC487A-8648-446A-AB38-97A2D79CD9EE}">
      <dgm:prSet/>
      <dgm:spPr/>
      <dgm:t>
        <a:bodyPr/>
        <a:lstStyle/>
        <a:p>
          <a:endParaRPr lang="el-GR"/>
        </a:p>
      </dgm:t>
    </dgm:pt>
    <dgm:pt modelId="{C39D3F75-66A4-450F-BE12-6692CBCADFA6}" type="sibTrans" cxnId="{F8CC487A-8648-446A-AB38-97A2D79CD9EE}">
      <dgm:prSet/>
      <dgm:spPr/>
      <dgm:t>
        <a:bodyPr/>
        <a:lstStyle/>
        <a:p>
          <a:endParaRPr lang="el-GR" dirty="0"/>
        </a:p>
      </dgm:t>
    </dgm:pt>
    <dgm:pt modelId="{8415C973-497D-4194-80DD-7B207B916B11}">
      <dgm:prSet phldrT="[Κείμενο]" custT="1"/>
      <dgm:spPr/>
      <dgm:t>
        <a:bodyPr/>
        <a:lstStyle/>
        <a:p>
          <a:pPr>
            <a:lnSpc>
              <a:spcPct val="100000"/>
            </a:lnSpc>
            <a:buFont typeface="Wingdings" panose="05000000000000000000" pitchFamily="2" charset="2"/>
            <a:buNone/>
          </a:pPr>
          <a:r>
            <a:rPr lang="el-GR" sz="1200" b="1" dirty="0">
              <a:solidFill>
                <a:schemeClr val="accent1">
                  <a:lumMod val="50000"/>
                </a:schemeClr>
              </a:solidFill>
              <a:latin typeface="+mj-lt"/>
              <a:cs typeface="Calibri"/>
            </a:rPr>
            <a:t>Διαθέσιμες όλες οι επιλέξιμες δραστηριότητες της Βασικής Δράσης 1 (ΚΑ1)</a:t>
          </a:r>
          <a:endParaRPr lang="el-GR" sz="1200" b="1" dirty="0">
            <a:solidFill>
              <a:schemeClr val="accent1">
                <a:lumMod val="50000"/>
              </a:schemeClr>
            </a:solidFill>
            <a:latin typeface="+mj-lt"/>
          </a:endParaRPr>
        </a:p>
      </dgm:t>
    </dgm:pt>
    <dgm:pt modelId="{BDB2E22C-2847-4F88-81DD-BC582E4BD77B}" type="parTrans" cxnId="{36237509-42FA-44E0-A6FB-1F546F0120C9}">
      <dgm:prSet/>
      <dgm:spPr/>
      <dgm:t>
        <a:bodyPr/>
        <a:lstStyle/>
        <a:p>
          <a:endParaRPr lang="el-GR"/>
        </a:p>
      </dgm:t>
    </dgm:pt>
    <dgm:pt modelId="{5FAF7387-F356-4495-BE46-C1765ADC7F84}" type="sibTrans" cxnId="{36237509-42FA-44E0-A6FB-1F546F0120C9}">
      <dgm:prSet/>
      <dgm:spPr/>
      <dgm:t>
        <a:bodyPr/>
        <a:lstStyle/>
        <a:p>
          <a:endParaRPr lang="el-GR" dirty="0"/>
        </a:p>
      </dgm:t>
    </dgm:pt>
    <dgm:pt modelId="{C030ACCE-04CE-4872-BB9B-028BB218D3F9}">
      <dgm:prSet phldrT="[Κείμενο]" custT="1"/>
      <dgm:spPr/>
      <dgm:t>
        <a:bodyPr/>
        <a:lstStyle/>
        <a:p>
          <a:pPr>
            <a:lnSpc>
              <a:spcPct val="100000"/>
            </a:lnSpc>
            <a:buFont typeface="Wingdings" panose="05000000000000000000" pitchFamily="2" charset="2"/>
            <a:buNone/>
          </a:pPr>
          <a:r>
            <a:rPr lang="el-GR" sz="1200" b="1" dirty="0">
              <a:solidFill>
                <a:schemeClr val="accent1">
                  <a:lumMod val="50000"/>
                </a:schemeClr>
              </a:solidFill>
              <a:latin typeface="+mj-lt"/>
            </a:rPr>
            <a:t>Δ</a:t>
          </a:r>
          <a:r>
            <a:rPr lang="el-GR" sz="1200" b="1" spc="-5" dirty="0">
              <a:solidFill>
                <a:schemeClr val="accent1">
                  <a:lumMod val="50000"/>
                </a:schemeClr>
              </a:solidFill>
              <a:latin typeface="+mj-lt"/>
              <a:cs typeface="Calibri"/>
            </a:rPr>
            <a:t>εν</a:t>
          </a:r>
          <a:r>
            <a:rPr lang="el-GR" sz="1200" b="1" dirty="0">
              <a:solidFill>
                <a:schemeClr val="accent1">
                  <a:lumMod val="50000"/>
                </a:schemeClr>
              </a:solidFill>
              <a:latin typeface="+mj-lt"/>
              <a:cs typeface="Calibri"/>
            </a:rPr>
            <a:t> </a:t>
          </a:r>
          <a:r>
            <a:rPr lang="el-GR" sz="1200" b="1" spc="-15" dirty="0">
              <a:solidFill>
                <a:schemeClr val="accent1">
                  <a:lumMod val="50000"/>
                </a:schemeClr>
              </a:solidFill>
              <a:latin typeface="+mj-lt"/>
              <a:cs typeface="Calibri"/>
            </a:rPr>
            <a:t>υπάρχει</a:t>
          </a:r>
          <a:r>
            <a:rPr lang="el-GR" sz="1200" b="1" spc="15" dirty="0">
              <a:solidFill>
                <a:schemeClr val="accent1">
                  <a:lumMod val="50000"/>
                </a:schemeClr>
              </a:solidFill>
              <a:latin typeface="+mj-lt"/>
              <a:cs typeface="Calibri"/>
            </a:rPr>
            <a:t> </a:t>
          </a:r>
          <a:r>
            <a:rPr lang="el-GR" sz="1200" b="1" spc="-5" dirty="0">
              <a:solidFill>
                <a:schemeClr val="accent1">
                  <a:lumMod val="50000"/>
                </a:schemeClr>
              </a:solidFill>
              <a:latin typeface="+mj-lt"/>
              <a:cs typeface="Calibri"/>
            </a:rPr>
            <a:t>περιορισμός</a:t>
          </a:r>
          <a:r>
            <a:rPr lang="el-GR" sz="1200" b="1" spc="30" dirty="0">
              <a:solidFill>
                <a:schemeClr val="accent1">
                  <a:lumMod val="50000"/>
                </a:schemeClr>
              </a:solidFill>
              <a:latin typeface="+mj-lt"/>
              <a:cs typeface="Calibri"/>
            </a:rPr>
            <a:t> </a:t>
          </a:r>
          <a:r>
            <a:rPr lang="el-GR" sz="1200" b="1" spc="-5" dirty="0">
              <a:solidFill>
                <a:schemeClr val="accent1">
                  <a:lumMod val="50000"/>
                </a:schemeClr>
              </a:solidFill>
              <a:latin typeface="+mj-lt"/>
              <a:cs typeface="Calibri"/>
            </a:rPr>
            <a:t>στον</a:t>
          </a:r>
          <a:r>
            <a:rPr lang="el-GR" sz="1200" b="1" dirty="0">
              <a:solidFill>
                <a:schemeClr val="accent1">
                  <a:lumMod val="50000"/>
                </a:schemeClr>
              </a:solidFill>
              <a:latin typeface="+mj-lt"/>
              <a:cs typeface="Calibri"/>
            </a:rPr>
            <a:t> </a:t>
          </a:r>
          <a:r>
            <a:rPr lang="el-GR" sz="1200" b="1" spc="-10" dirty="0">
              <a:solidFill>
                <a:schemeClr val="accent1">
                  <a:lumMod val="50000"/>
                </a:schemeClr>
              </a:solidFill>
              <a:latin typeface="+mj-lt"/>
              <a:cs typeface="Calibri"/>
            </a:rPr>
            <a:t>αριθμό</a:t>
          </a:r>
          <a:r>
            <a:rPr lang="el-GR" sz="1200" b="1" spc="25" dirty="0">
              <a:solidFill>
                <a:schemeClr val="accent1">
                  <a:lumMod val="50000"/>
                </a:schemeClr>
              </a:solidFill>
              <a:latin typeface="+mj-lt"/>
              <a:cs typeface="Calibri"/>
            </a:rPr>
            <a:t> </a:t>
          </a:r>
          <a:r>
            <a:rPr lang="el-GR" sz="1200" b="1" spc="-15" dirty="0">
              <a:solidFill>
                <a:schemeClr val="accent1">
                  <a:lumMod val="50000"/>
                </a:schemeClr>
              </a:solidFill>
              <a:latin typeface="+mj-lt"/>
              <a:cs typeface="Calibri"/>
            </a:rPr>
            <a:t>των</a:t>
          </a:r>
          <a:r>
            <a:rPr lang="el-GR" sz="1200" b="1" spc="10" dirty="0">
              <a:solidFill>
                <a:schemeClr val="accent1">
                  <a:lumMod val="50000"/>
                </a:schemeClr>
              </a:solidFill>
              <a:latin typeface="+mj-lt"/>
              <a:cs typeface="Calibri"/>
            </a:rPr>
            <a:t> </a:t>
          </a:r>
          <a:r>
            <a:rPr lang="el-GR" sz="1200" b="1" spc="-5" dirty="0">
              <a:solidFill>
                <a:schemeClr val="accent1">
                  <a:lumMod val="50000"/>
                </a:schemeClr>
              </a:solidFill>
              <a:latin typeface="+mj-lt"/>
              <a:cs typeface="Calibri"/>
            </a:rPr>
            <a:t>συμμετεχόντων</a:t>
          </a:r>
          <a:endParaRPr lang="el-GR" sz="1200" b="1" dirty="0">
            <a:solidFill>
              <a:schemeClr val="accent1">
                <a:lumMod val="50000"/>
              </a:schemeClr>
            </a:solidFill>
            <a:latin typeface="+mj-lt"/>
          </a:endParaRPr>
        </a:p>
      </dgm:t>
    </dgm:pt>
    <dgm:pt modelId="{8D51126F-15E5-4F2D-BF45-8395AEAA1050}" type="parTrans" cxnId="{918DFE4D-2F1D-4361-A122-3489EE092ECF}">
      <dgm:prSet/>
      <dgm:spPr/>
      <dgm:t>
        <a:bodyPr/>
        <a:lstStyle/>
        <a:p>
          <a:endParaRPr lang="el-GR"/>
        </a:p>
      </dgm:t>
    </dgm:pt>
    <dgm:pt modelId="{2D43250E-1840-4845-B66D-A65C6587F235}" type="sibTrans" cxnId="{918DFE4D-2F1D-4361-A122-3489EE092ECF}">
      <dgm:prSet/>
      <dgm:spPr/>
      <dgm:t>
        <a:bodyPr/>
        <a:lstStyle/>
        <a:p>
          <a:endParaRPr lang="el-GR" dirty="0"/>
        </a:p>
      </dgm:t>
    </dgm:pt>
    <dgm:pt modelId="{68064E27-16D9-42B4-B62A-4257D661D84A}">
      <dgm:prSet phldrT="[Κείμενο]" custT="1"/>
      <dgm:spPr/>
      <dgm:t>
        <a:bodyPr/>
        <a:lstStyle/>
        <a:p>
          <a:pPr algn="ctr">
            <a:lnSpc>
              <a:spcPct val="100000"/>
            </a:lnSpc>
            <a:buFont typeface="Wingdings" panose="05000000000000000000" pitchFamily="2" charset="2"/>
            <a:buNone/>
          </a:pPr>
          <a:r>
            <a:rPr lang="el-GR" sz="1200" b="1" spc="-5" dirty="0">
              <a:solidFill>
                <a:schemeClr val="accent1">
                  <a:lumMod val="50000"/>
                </a:schemeClr>
              </a:solidFill>
              <a:latin typeface="+mj-lt"/>
              <a:cs typeface="Calibri"/>
            </a:rPr>
            <a:t>Η αίτηση</a:t>
          </a:r>
          <a:r>
            <a:rPr lang="el-GR" sz="1200" b="1" spc="-30" dirty="0">
              <a:solidFill>
                <a:schemeClr val="accent1">
                  <a:lumMod val="50000"/>
                </a:schemeClr>
              </a:solidFill>
              <a:latin typeface="+mj-lt"/>
              <a:cs typeface="Calibri"/>
            </a:rPr>
            <a:t> </a:t>
          </a:r>
          <a:r>
            <a:rPr lang="el-GR" sz="1200" b="1" spc="-5" dirty="0">
              <a:solidFill>
                <a:schemeClr val="accent1">
                  <a:lumMod val="50000"/>
                </a:schemeClr>
              </a:solidFill>
              <a:latin typeface="+mj-lt"/>
              <a:cs typeface="Calibri"/>
            </a:rPr>
            <a:t>για</a:t>
          </a:r>
          <a:r>
            <a:rPr lang="el-GR" sz="1200" b="1" spc="15" dirty="0">
              <a:solidFill>
                <a:schemeClr val="accent1">
                  <a:lumMod val="50000"/>
                </a:schemeClr>
              </a:solidFill>
              <a:latin typeface="+mj-lt"/>
              <a:cs typeface="Calibri"/>
            </a:rPr>
            <a:t> απονομή </a:t>
          </a:r>
          <a:r>
            <a:rPr lang="el-GR" sz="1200" b="1" dirty="0">
              <a:solidFill>
                <a:schemeClr val="accent1">
                  <a:lumMod val="50000"/>
                </a:schemeClr>
              </a:solidFill>
              <a:latin typeface="+mj-lt"/>
              <a:cs typeface="Calibri"/>
            </a:rPr>
            <a:t>διαπίστευση,</a:t>
          </a:r>
          <a:r>
            <a:rPr lang="el-GR" sz="1200" b="1" spc="-30" dirty="0">
              <a:solidFill>
                <a:schemeClr val="accent1">
                  <a:lumMod val="50000"/>
                </a:schemeClr>
              </a:solidFill>
              <a:latin typeface="+mj-lt"/>
              <a:cs typeface="Calibri"/>
            </a:rPr>
            <a:t> </a:t>
          </a:r>
          <a:r>
            <a:rPr lang="el-GR" sz="1200" b="1" dirty="0">
              <a:solidFill>
                <a:srgbClr val="FFC000"/>
              </a:solidFill>
              <a:latin typeface="+mj-lt"/>
              <a:cs typeface="Calibri"/>
            </a:rPr>
            <a:t>ΚΑ120-</a:t>
          </a:r>
          <a:r>
            <a:rPr lang="el-GR" sz="1200" b="1" spc="-20" dirty="0">
              <a:solidFill>
                <a:srgbClr val="FFC000"/>
              </a:solidFill>
              <a:latin typeface="+mj-lt"/>
              <a:cs typeface="Calibri"/>
            </a:rPr>
            <a:t> </a:t>
          </a:r>
          <a:r>
            <a:rPr lang="el-GR" sz="1200" b="1" spc="-5" dirty="0">
              <a:solidFill>
                <a:srgbClr val="FFC000"/>
              </a:solidFill>
              <a:latin typeface="+mj-lt"/>
              <a:cs typeface="Calibri"/>
            </a:rPr>
            <a:t>δεν</a:t>
          </a:r>
          <a:r>
            <a:rPr lang="el-GR" sz="1200" b="1" dirty="0">
              <a:solidFill>
                <a:srgbClr val="FFC000"/>
              </a:solidFill>
              <a:latin typeface="+mj-lt"/>
              <a:cs typeface="Calibri"/>
            </a:rPr>
            <a:t> </a:t>
          </a:r>
          <a:r>
            <a:rPr lang="el-GR" sz="1200" b="1" spc="-5" dirty="0">
              <a:solidFill>
                <a:srgbClr val="FFC000"/>
              </a:solidFill>
              <a:latin typeface="+mj-lt"/>
              <a:cs typeface="Calibri"/>
            </a:rPr>
            <a:t>αποτελεί</a:t>
          </a:r>
          <a:r>
            <a:rPr lang="el-GR" sz="1200" b="1" spc="-10" dirty="0">
              <a:solidFill>
                <a:srgbClr val="FFC000"/>
              </a:solidFill>
              <a:latin typeface="+mj-lt"/>
              <a:cs typeface="Calibri"/>
            </a:rPr>
            <a:t> </a:t>
          </a:r>
          <a:r>
            <a:rPr lang="el-GR" sz="1200" b="1" spc="-5" dirty="0">
              <a:solidFill>
                <a:srgbClr val="FFC000"/>
              </a:solidFill>
              <a:latin typeface="+mj-lt"/>
              <a:cs typeface="Calibri"/>
            </a:rPr>
            <a:t>αίτημα</a:t>
          </a:r>
          <a:r>
            <a:rPr lang="el-GR" sz="1200" b="1" spc="-10" dirty="0">
              <a:solidFill>
                <a:srgbClr val="FFC000"/>
              </a:solidFill>
              <a:latin typeface="+mj-lt"/>
              <a:cs typeface="Calibri"/>
            </a:rPr>
            <a:t> </a:t>
          </a:r>
          <a:r>
            <a:rPr lang="el-GR" sz="1200" b="1" dirty="0">
              <a:solidFill>
                <a:srgbClr val="FFC000"/>
              </a:solidFill>
              <a:latin typeface="+mj-lt"/>
              <a:cs typeface="Calibri"/>
            </a:rPr>
            <a:t>λήψης</a:t>
          </a:r>
          <a:r>
            <a:rPr lang="el-GR" sz="1200" b="1" spc="-10" dirty="0">
              <a:solidFill>
                <a:srgbClr val="FFC000"/>
              </a:solidFill>
              <a:latin typeface="+mj-lt"/>
              <a:cs typeface="Calibri"/>
            </a:rPr>
            <a:t> επιχορήγησης</a:t>
          </a:r>
          <a:endParaRPr lang="el-GR" sz="1200" b="1" dirty="0">
            <a:solidFill>
              <a:schemeClr val="accent1">
                <a:lumMod val="50000"/>
              </a:schemeClr>
            </a:solidFill>
            <a:latin typeface="+mj-lt"/>
          </a:endParaRPr>
        </a:p>
      </dgm:t>
    </dgm:pt>
    <dgm:pt modelId="{6DD2E78C-8883-4FBB-9214-8762DE7927E9}" type="parTrans" cxnId="{B5BC6533-DD37-408D-95AB-A5098E0D2261}">
      <dgm:prSet/>
      <dgm:spPr/>
      <dgm:t>
        <a:bodyPr/>
        <a:lstStyle/>
        <a:p>
          <a:endParaRPr lang="el-GR"/>
        </a:p>
      </dgm:t>
    </dgm:pt>
    <dgm:pt modelId="{54468929-EC59-42C1-9E97-27F31427E418}" type="sibTrans" cxnId="{B5BC6533-DD37-408D-95AB-A5098E0D2261}">
      <dgm:prSet/>
      <dgm:spPr/>
      <dgm:t>
        <a:bodyPr/>
        <a:lstStyle/>
        <a:p>
          <a:endParaRPr lang="el-GR" dirty="0"/>
        </a:p>
      </dgm:t>
    </dgm:pt>
    <dgm:pt modelId="{2F5B4B30-E0D8-4ECA-8EDB-85C3C7470BDA}">
      <dgm:prSet phldrT="[Κείμενο]" custT="1"/>
      <dgm:spPr/>
      <dgm:t>
        <a:bodyPr/>
        <a:lstStyle/>
        <a:p>
          <a:pPr>
            <a:buFont typeface="Wingdings" panose="05000000000000000000" pitchFamily="2" charset="2"/>
            <a:buNone/>
          </a:pPr>
          <a:r>
            <a:rPr lang="el-GR" sz="1200" b="1" spc="-15" dirty="0">
              <a:solidFill>
                <a:schemeClr val="accent1">
                  <a:lumMod val="50000"/>
                </a:schemeClr>
              </a:solidFill>
              <a:latin typeface="+mj-lt"/>
              <a:cs typeface="Calibri"/>
            </a:rPr>
            <a:t>Διάρκεια</a:t>
          </a:r>
          <a:r>
            <a:rPr lang="el-GR" sz="1200" b="1" spc="30" dirty="0">
              <a:solidFill>
                <a:schemeClr val="accent1">
                  <a:lumMod val="50000"/>
                </a:schemeClr>
              </a:solidFill>
              <a:latin typeface="+mj-lt"/>
              <a:cs typeface="Calibri"/>
            </a:rPr>
            <a:t> </a:t>
          </a:r>
          <a:r>
            <a:rPr lang="el-GR" sz="1200" b="1" spc="-20" dirty="0">
              <a:solidFill>
                <a:schemeClr val="accent1">
                  <a:lumMod val="50000"/>
                </a:schemeClr>
              </a:solidFill>
              <a:latin typeface="+mj-lt"/>
              <a:cs typeface="Calibri"/>
            </a:rPr>
            <a:t>σχεδίων</a:t>
          </a:r>
          <a:r>
            <a:rPr lang="el-GR" sz="1200" b="1" spc="40" dirty="0">
              <a:solidFill>
                <a:schemeClr val="accent1">
                  <a:lumMod val="50000"/>
                </a:schemeClr>
              </a:solidFill>
              <a:latin typeface="+mj-lt"/>
              <a:cs typeface="Calibri"/>
            </a:rPr>
            <a:t> </a:t>
          </a:r>
          <a:r>
            <a:rPr lang="el-GR" sz="1200" b="1" spc="-5" dirty="0">
              <a:solidFill>
                <a:schemeClr val="accent1">
                  <a:lumMod val="50000"/>
                </a:schemeClr>
              </a:solidFill>
              <a:latin typeface="+mj-lt"/>
              <a:cs typeface="Calibri"/>
            </a:rPr>
            <a:t>ΚΑ121 </a:t>
          </a:r>
        </a:p>
        <a:p>
          <a:pPr>
            <a:buFont typeface="Wingdings" panose="05000000000000000000" pitchFamily="2" charset="2"/>
            <a:buNone/>
          </a:pPr>
          <a:r>
            <a:rPr lang="el-GR" sz="1200" b="1" spc="-5" dirty="0">
              <a:solidFill>
                <a:schemeClr val="accent1">
                  <a:lumMod val="50000"/>
                </a:schemeClr>
              </a:solidFill>
              <a:latin typeface="+mj-lt"/>
              <a:cs typeface="Calibri"/>
            </a:rPr>
            <a:t>από 15</a:t>
          </a:r>
          <a:r>
            <a:rPr lang="el-GR" sz="1200" b="1" dirty="0">
              <a:solidFill>
                <a:schemeClr val="accent1">
                  <a:lumMod val="50000"/>
                </a:schemeClr>
              </a:solidFill>
              <a:latin typeface="+mj-lt"/>
              <a:cs typeface="Calibri"/>
            </a:rPr>
            <a:t> </a:t>
          </a:r>
          <a:r>
            <a:rPr lang="el-GR" sz="1200" b="1" spc="-15" dirty="0">
              <a:solidFill>
                <a:schemeClr val="accent1">
                  <a:lumMod val="50000"/>
                </a:schemeClr>
              </a:solidFill>
              <a:latin typeface="+mj-lt"/>
              <a:cs typeface="Calibri"/>
            </a:rPr>
            <a:t>μήνες</a:t>
          </a:r>
          <a:r>
            <a:rPr lang="el-GR" sz="1200" b="1" spc="25" dirty="0">
              <a:solidFill>
                <a:schemeClr val="accent1">
                  <a:lumMod val="50000"/>
                </a:schemeClr>
              </a:solidFill>
              <a:latin typeface="+mj-lt"/>
              <a:cs typeface="Calibri"/>
            </a:rPr>
            <a:t> </a:t>
          </a:r>
          <a:r>
            <a:rPr lang="el-GR" sz="1200" b="1" spc="-5" dirty="0">
              <a:solidFill>
                <a:schemeClr val="accent1">
                  <a:lumMod val="50000"/>
                </a:schemeClr>
              </a:solidFill>
              <a:latin typeface="+mj-lt"/>
              <a:cs typeface="Calibri"/>
            </a:rPr>
            <a:t>με</a:t>
          </a:r>
          <a:r>
            <a:rPr lang="el-GR" sz="1200" b="1" spc="5" dirty="0">
              <a:solidFill>
                <a:schemeClr val="accent1">
                  <a:lumMod val="50000"/>
                </a:schemeClr>
              </a:solidFill>
              <a:latin typeface="+mj-lt"/>
              <a:cs typeface="Calibri"/>
            </a:rPr>
            <a:t> </a:t>
          </a:r>
          <a:r>
            <a:rPr lang="el-GR" sz="1200" b="1" spc="-15" dirty="0">
              <a:solidFill>
                <a:schemeClr val="accent1">
                  <a:lumMod val="50000"/>
                </a:schemeClr>
              </a:solidFill>
              <a:latin typeface="+mj-lt"/>
              <a:cs typeface="Calibri"/>
            </a:rPr>
            <a:t>δυνατότητα</a:t>
          </a:r>
          <a:r>
            <a:rPr lang="el-GR" sz="1200" b="1" spc="65" dirty="0">
              <a:solidFill>
                <a:schemeClr val="accent1">
                  <a:lumMod val="50000"/>
                </a:schemeClr>
              </a:solidFill>
              <a:latin typeface="+mj-lt"/>
              <a:cs typeface="Calibri"/>
            </a:rPr>
            <a:t> </a:t>
          </a:r>
          <a:r>
            <a:rPr lang="el-GR" sz="1200" b="1" spc="-5" dirty="0">
              <a:solidFill>
                <a:schemeClr val="accent1">
                  <a:lumMod val="50000"/>
                </a:schemeClr>
              </a:solidFill>
              <a:latin typeface="+mj-lt"/>
              <a:cs typeface="Calibri"/>
            </a:rPr>
            <a:t>έως</a:t>
          </a:r>
          <a:r>
            <a:rPr lang="el-GR" sz="1200" b="1" spc="10" dirty="0">
              <a:solidFill>
                <a:schemeClr val="accent1">
                  <a:lumMod val="50000"/>
                </a:schemeClr>
              </a:solidFill>
              <a:latin typeface="+mj-lt"/>
              <a:cs typeface="Calibri"/>
            </a:rPr>
            <a:t> </a:t>
          </a:r>
          <a:r>
            <a:rPr lang="el-GR" sz="1200" b="1" spc="-5" dirty="0">
              <a:solidFill>
                <a:schemeClr val="accent1">
                  <a:lumMod val="50000"/>
                </a:schemeClr>
              </a:solidFill>
              <a:latin typeface="+mj-lt"/>
              <a:cs typeface="Calibri"/>
            </a:rPr>
            <a:t>24 μήνες</a:t>
          </a:r>
        </a:p>
        <a:p>
          <a:pPr>
            <a:buFont typeface="Wingdings" panose="05000000000000000000" pitchFamily="2" charset="2"/>
            <a:buNone/>
          </a:pPr>
          <a:endParaRPr lang="el-GR" sz="1200" b="1" dirty="0">
            <a:solidFill>
              <a:schemeClr val="accent1">
                <a:lumMod val="50000"/>
              </a:schemeClr>
            </a:solidFill>
            <a:latin typeface="+mj-lt"/>
          </a:endParaRPr>
        </a:p>
      </dgm:t>
    </dgm:pt>
    <dgm:pt modelId="{C0423B11-051F-4F2A-B17F-D30B47B84C82}" type="parTrans" cxnId="{62091DBC-F23F-4C35-ACCB-CFD31D04F904}">
      <dgm:prSet/>
      <dgm:spPr/>
      <dgm:t>
        <a:bodyPr/>
        <a:lstStyle/>
        <a:p>
          <a:endParaRPr lang="el-GR"/>
        </a:p>
      </dgm:t>
    </dgm:pt>
    <dgm:pt modelId="{A92F5DBA-5648-450D-9C96-412D6E9B6B53}" type="sibTrans" cxnId="{62091DBC-F23F-4C35-ACCB-CFD31D04F904}">
      <dgm:prSet/>
      <dgm:spPr/>
      <dgm:t>
        <a:bodyPr/>
        <a:lstStyle/>
        <a:p>
          <a:endParaRPr lang="el-GR" dirty="0"/>
        </a:p>
      </dgm:t>
    </dgm:pt>
    <dgm:pt modelId="{60AE2972-008A-492D-A761-B24A33972C9C}">
      <dgm:prSet phldrT="[Κείμενο]" custT="1"/>
      <dgm:spPr/>
      <dgm:t>
        <a:bodyPr/>
        <a:lstStyle/>
        <a:p>
          <a:pPr>
            <a:lnSpc>
              <a:spcPct val="100000"/>
            </a:lnSpc>
            <a:buFont typeface="Wingdings" panose="05000000000000000000" pitchFamily="2" charset="2"/>
            <a:buNone/>
          </a:pPr>
          <a:r>
            <a:rPr lang="el-GR" sz="1200" b="1" spc="-5" dirty="0">
              <a:solidFill>
                <a:schemeClr val="accent1">
                  <a:lumMod val="50000"/>
                </a:schemeClr>
              </a:solidFill>
              <a:latin typeface="+mj-lt"/>
              <a:cs typeface="Calibri"/>
            </a:rPr>
            <a:t>Οι</a:t>
          </a:r>
          <a:r>
            <a:rPr lang="el-GR" sz="1200" b="1" spc="15" dirty="0">
              <a:solidFill>
                <a:schemeClr val="accent1">
                  <a:lumMod val="50000"/>
                </a:schemeClr>
              </a:solidFill>
              <a:latin typeface="+mj-lt"/>
              <a:cs typeface="Calibri"/>
            </a:rPr>
            <a:t> </a:t>
          </a:r>
          <a:r>
            <a:rPr lang="el-GR" sz="1200" b="1" spc="-5" dirty="0">
              <a:solidFill>
                <a:schemeClr val="accent1">
                  <a:lumMod val="50000"/>
                </a:schemeClr>
              </a:solidFill>
              <a:latin typeface="+mj-lt"/>
              <a:cs typeface="Calibri"/>
            </a:rPr>
            <a:t>διαπιστευμένοι</a:t>
          </a:r>
          <a:r>
            <a:rPr lang="el-GR" sz="1200" b="1" spc="20" dirty="0">
              <a:solidFill>
                <a:schemeClr val="accent1">
                  <a:lumMod val="50000"/>
                </a:schemeClr>
              </a:solidFill>
              <a:latin typeface="+mj-lt"/>
              <a:cs typeface="Calibri"/>
            </a:rPr>
            <a:t> </a:t>
          </a:r>
          <a:r>
            <a:rPr lang="el-GR" sz="1200" b="1" spc="-10" dirty="0">
              <a:solidFill>
                <a:schemeClr val="accent1">
                  <a:lumMod val="50000"/>
                </a:schemeClr>
              </a:solidFill>
              <a:latin typeface="+mj-lt"/>
              <a:cs typeface="Calibri"/>
            </a:rPr>
            <a:t>φορείς</a:t>
          </a:r>
          <a:r>
            <a:rPr lang="el-GR" sz="1200" b="1" spc="40" dirty="0">
              <a:solidFill>
                <a:schemeClr val="accent1">
                  <a:lumMod val="50000"/>
                </a:schemeClr>
              </a:solidFill>
              <a:latin typeface="+mj-lt"/>
              <a:cs typeface="Calibri"/>
            </a:rPr>
            <a:t> </a:t>
          </a:r>
          <a:r>
            <a:rPr lang="el-GR" sz="1200" b="1" spc="-5" dirty="0">
              <a:solidFill>
                <a:schemeClr val="accent1">
                  <a:lumMod val="50000"/>
                </a:schemeClr>
              </a:solidFill>
              <a:latin typeface="+mj-lt"/>
              <a:cs typeface="Calibri"/>
            </a:rPr>
            <a:t>δεν</a:t>
          </a:r>
          <a:r>
            <a:rPr lang="el-GR" sz="1200" b="1" spc="20" dirty="0">
              <a:solidFill>
                <a:schemeClr val="accent1">
                  <a:lumMod val="50000"/>
                </a:schemeClr>
              </a:solidFill>
              <a:latin typeface="+mj-lt"/>
              <a:cs typeface="Calibri"/>
            </a:rPr>
            <a:t> </a:t>
          </a:r>
          <a:r>
            <a:rPr lang="el-GR" sz="1200" b="1" spc="-15" dirty="0">
              <a:solidFill>
                <a:schemeClr val="accent1">
                  <a:lumMod val="50000"/>
                </a:schemeClr>
              </a:solidFill>
              <a:latin typeface="+mj-lt"/>
              <a:cs typeface="Calibri"/>
            </a:rPr>
            <a:t>είναι</a:t>
          </a:r>
          <a:r>
            <a:rPr lang="el-GR" sz="1200" b="1" spc="20" dirty="0">
              <a:solidFill>
                <a:schemeClr val="accent1">
                  <a:lumMod val="50000"/>
                </a:schemeClr>
              </a:solidFill>
              <a:latin typeface="+mj-lt"/>
              <a:cs typeface="Calibri"/>
            </a:rPr>
            <a:t> </a:t>
          </a:r>
          <a:r>
            <a:rPr lang="el-GR" sz="1200" b="1" spc="-10" dirty="0">
              <a:solidFill>
                <a:schemeClr val="accent1">
                  <a:lumMod val="50000"/>
                </a:schemeClr>
              </a:solidFill>
              <a:latin typeface="+mj-lt"/>
              <a:cs typeface="Calibri"/>
            </a:rPr>
            <a:t>επιλέξιμοι</a:t>
          </a:r>
          <a:r>
            <a:rPr lang="el-GR" sz="1200" b="1" spc="15" dirty="0">
              <a:solidFill>
                <a:schemeClr val="accent1">
                  <a:lumMod val="50000"/>
                </a:schemeClr>
              </a:solidFill>
              <a:latin typeface="+mj-lt"/>
              <a:cs typeface="Calibri"/>
            </a:rPr>
            <a:t> </a:t>
          </a:r>
          <a:r>
            <a:rPr lang="el-GR" sz="1200" b="1" spc="-10" dirty="0">
              <a:solidFill>
                <a:schemeClr val="accent1">
                  <a:lumMod val="50000"/>
                </a:schemeClr>
              </a:solidFill>
              <a:latin typeface="+mj-lt"/>
              <a:cs typeface="Calibri"/>
            </a:rPr>
            <a:t>για</a:t>
          </a:r>
          <a:r>
            <a:rPr lang="el-GR" sz="1200" b="1" spc="10" dirty="0">
              <a:solidFill>
                <a:schemeClr val="accent1">
                  <a:lumMod val="50000"/>
                </a:schemeClr>
              </a:solidFill>
              <a:latin typeface="+mj-lt"/>
              <a:cs typeface="Calibri"/>
            </a:rPr>
            <a:t> </a:t>
          </a:r>
          <a:r>
            <a:rPr lang="el-GR" sz="1200" b="1" spc="-10" dirty="0">
              <a:solidFill>
                <a:schemeClr val="accent1">
                  <a:lumMod val="50000"/>
                </a:schemeClr>
              </a:solidFill>
              <a:latin typeface="+mj-lt"/>
              <a:cs typeface="Calibri"/>
            </a:rPr>
            <a:t>βραχυπρόθεσμα</a:t>
          </a:r>
          <a:r>
            <a:rPr lang="el-GR" sz="1200" b="1" spc="75" dirty="0">
              <a:solidFill>
                <a:schemeClr val="accent1">
                  <a:lumMod val="50000"/>
                </a:schemeClr>
              </a:solidFill>
              <a:latin typeface="+mj-lt"/>
              <a:cs typeface="Calibri"/>
            </a:rPr>
            <a:t> </a:t>
          </a:r>
          <a:r>
            <a:rPr lang="el-GR" sz="1200" b="1" spc="-20" dirty="0">
              <a:solidFill>
                <a:schemeClr val="accent1">
                  <a:lumMod val="50000"/>
                </a:schemeClr>
              </a:solidFill>
              <a:latin typeface="+mj-lt"/>
              <a:cs typeface="Calibri"/>
            </a:rPr>
            <a:t>σχέδια κινητικότητας</a:t>
          </a:r>
          <a:endParaRPr lang="el-GR" sz="1200" b="1" i="0" dirty="0">
            <a:solidFill>
              <a:schemeClr val="accent1">
                <a:lumMod val="50000"/>
              </a:schemeClr>
            </a:solidFill>
            <a:latin typeface="+mj-lt"/>
          </a:endParaRPr>
        </a:p>
      </dgm:t>
    </dgm:pt>
    <dgm:pt modelId="{EF40CDBF-450B-4CE4-AAAC-635804962626}" type="sibTrans" cxnId="{E7CED261-465F-4FD3-AB5F-B2567BDD5AFF}">
      <dgm:prSet/>
      <dgm:spPr/>
      <dgm:t>
        <a:bodyPr/>
        <a:lstStyle/>
        <a:p>
          <a:endParaRPr lang="el-GR"/>
        </a:p>
      </dgm:t>
    </dgm:pt>
    <dgm:pt modelId="{1FC20E45-693A-49CB-AC0B-9B4DA4C50777}" type="parTrans" cxnId="{E7CED261-465F-4FD3-AB5F-B2567BDD5AFF}">
      <dgm:prSet/>
      <dgm:spPr/>
      <dgm:t>
        <a:bodyPr/>
        <a:lstStyle/>
        <a:p>
          <a:endParaRPr lang="el-GR"/>
        </a:p>
      </dgm:t>
    </dgm:pt>
    <dgm:pt modelId="{8ADF21D6-AA74-40EB-AE0D-57DEAE621A2D}">
      <dgm:prSet phldrT="[Κείμενο]" custT="1"/>
      <dgm:spPr/>
      <dgm:t>
        <a:bodyPr/>
        <a:lstStyle/>
        <a:p>
          <a:pPr algn="l">
            <a:lnSpc>
              <a:spcPct val="100000"/>
            </a:lnSpc>
            <a:buFont typeface="Wingdings" panose="05000000000000000000" pitchFamily="2" charset="2"/>
            <a:buNone/>
          </a:pPr>
          <a:r>
            <a:rPr lang="el-GR" sz="1200" b="1" dirty="0">
              <a:solidFill>
                <a:schemeClr val="accent1">
                  <a:lumMod val="50000"/>
                </a:schemeClr>
              </a:solidFill>
              <a:latin typeface="+mj-lt"/>
            </a:rPr>
            <a:t>Οι</a:t>
          </a:r>
          <a:r>
            <a:rPr lang="el-GR" sz="1200" dirty="0">
              <a:latin typeface="+mj-lt"/>
            </a:rPr>
            <a:t> </a:t>
          </a:r>
          <a:r>
            <a:rPr lang="el-GR" sz="1200" b="1" dirty="0">
              <a:solidFill>
                <a:schemeClr val="accent1">
                  <a:lumMod val="50000"/>
                </a:schemeClr>
              </a:solidFill>
              <a:latin typeface="+mj-lt"/>
            </a:rPr>
            <a:t>διαπιστευμένοι οργανισμοί υποβάλουν</a:t>
          </a:r>
          <a:r>
            <a:rPr lang="el-GR" sz="1200" b="1" dirty="0">
              <a:solidFill>
                <a:srgbClr val="FFC000"/>
              </a:solidFill>
              <a:latin typeface="+mj-lt"/>
            </a:rPr>
            <a:t> αίτημα χρηματοδότησης  (αίτηση ΚΑ 121) </a:t>
          </a:r>
          <a:r>
            <a:rPr lang="el-GR" sz="1200" b="1" dirty="0">
              <a:solidFill>
                <a:schemeClr val="accent1">
                  <a:lumMod val="50000"/>
                </a:schemeClr>
              </a:solidFill>
              <a:latin typeface="+mj-lt"/>
            </a:rPr>
            <a:t>Απλουστευμένη αίτηση-βασίζεται στο ήδη εγκεκριμένο  σχέδιο δραστηριοτήτων διαπίστευσης</a:t>
          </a:r>
          <a:endParaRPr lang="el-GR" sz="1200" dirty="0">
            <a:latin typeface="+mj-lt"/>
          </a:endParaRPr>
        </a:p>
      </dgm:t>
    </dgm:pt>
    <dgm:pt modelId="{9FC4100D-6996-4C28-8A94-8EBD95B431E9}" type="sibTrans" cxnId="{83439D24-A674-40F4-872F-9BD0C296DEC1}">
      <dgm:prSet/>
      <dgm:spPr/>
      <dgm:t>
        <a:bodyPr/>
        <a:lstStyle/>
        <a:p>
          <a:endParaRPr lang="el-GR" dirty="0"/>
        </a:p>
      </dgm:t>
    </dgm:pt>
    <dgm:pt modelId="{51E89F47-349B-4CB6-9574-1C8A80E62A3B}" type="parTrans" cxnId="{83439D24-A674-40F4-872F-9BD0C296DEC1}">
      <dgm:prSet/>
      <dgm:spPr/>
      <dgm:t>
        <a:bodyPr/>
        <a:lstStyle/>
        <a:p>
          <a:endParaRPr lang="el-GR"/>
        </a:p>
      </dgm:t>
    </dgm:pt>
    <dgm:pt modelId="{C3D40549-1161-4B65-B0F7-F86DB5F8D17F}" type="pres">
      <dgm:prSet presAssocID="{8117E3BC-33D0-4B89-8C79-52C3F8988B6D}" presName="Name0" presStyleCnt="0">
        <dgm:presLayoutVars>
          <dgm:dir/>
          <dgm:resizeHandles/>
        </dgm:presLayoutVars>
      </dgm:prSet>
      <dgm:spPr/>
    </dgm:pt>
    <dgm:pt modelId="{2AB2004D-0E47-48D3-A503-708BF9E407B2}" type="pres">
      <dgm:prSet presAssocID="{93B144DA-5E77-4F26-8869-E5703D2EAFB7}" presName="compNode" presStyleCnt="0"/>
      <dgm:spPr/>
    </dgm:pt>
    <dgm:pt modelId="{A628E51B-8164-42E0-B856-5FE64A901AEA}" type="pres">
      <dgm:prSet presAssocID="{93B144DA-5E77-4F26-8869-E5703D2EAFB7}" presName="dummyConnPt" presStyleCnt="0"/>
      <dgm:spPr/>
    </dgm:pt>
    <dgm:pt modelId="{57021294-8F60-4447-BE99-6AF7D0D2CFDF}" type="pres">
      <dgm:prSet presAssocID="{93B144DA-5E77-4F26-8869-E5703D2EAFB7}" presName="node" presStyleLbl="node1" presStyleIdx="0" presStyleCnt="9" custScaleX="104977" custLinFactNeighborX="-395" custLinFactNeighborY="21796">
        <dgm:presLayoutVars>
          <dgm:bulletEnabled val="1"/>
        </dgm:presLayoutVars>
      </dgm:prSet>
      <dgm:spPr/>
    </dgm:pt>
    <dgm:pt modelId="{4DBD6B68-F346-49D4-BED7-250EA118A1AE}" type="pres">
      <dgm:prSet presAssocID="{666286BF-CCEC-42D2-8DF4-9425738777D2}" presName="sibTrans" presStyleLbl="bgSibTrans2D1" presStyleIdx="0" presStyleCnt="8"/>
      <dgm:spPr/>
    </dgm:pt>
    <dgm:pt modelId="{45171EDD-A70E-4EDD-A970-EBA79D0CC7C6}" type="pres">
      <dgm:prSet presAssocID="{60C26F98-7220-46DA-A3D9-C8E222BCB196}" presName="compNode" presStyleCnt="0"/>
      <dgm:spPr/>
    </dgm:pt>
    <dgm:pt modelId="{E360892C-69C9-4EF4-897F-3F6EE403F1E8}" type="pres">
      <dgm:prSet presAssocID="{60C26F98-7220-46DA-A3D9-C8E222BCB196}" presName="dummyConnPt" presStyleCnt="0"/>
      <dgm:spPr/>
    </dgm:pt>
    <dgm:pt modelId="{C99126CD-1580-4CBC-BF9F-80010FC4DDB6}" type="pres">
      <dgm:prSet presAssocID="{60C26F98-7220-46DA-A3D9-C8E222BCB196}" presName="node" presStyleLbl="node1" presStyleIdx="1" presStyleCnt="9" custScaleX="104245" custLinFactNeighborX="2888" custLinFactNeighborY="10945">
        <dgm:presLayoutVars>
          <dgm:bulletEnabled val="1"/>
        </dgm:presLayoutVars>
      </dgm:prSet>
      <dgm:spPr/>
    </dgm:pt>
    <dgm:pt modelId="{13091F51-7161-47E3-A5D4-1BE7FF66D85F}" type="pres">
      <dgm:prSet presAssocID="{ECD8DE57-EF3F-4117-B228-B54F916DF761}" presName="sibTrans" presStyleLbl="bgSibTrans2D1" presStyleIdx="1" presStyleCnt="8"/>
      <dgm:spPr/>
    </dgm:pt>
    <dgm:pt modelId="{B166C1A2-2874-483B-AB90-B5EAAAEEA6BB}" type="pres">
      <dgm:prSet presAssocID="{889786BD-C795-4248-B132-EE145F19DFB8}" presName="compNode" presStyleCnt="0"/>
      <dgm:spPr/>
    </dgm:pt>
    <dgm:pt modelId="{482483AA-7D51-4B5C-B266-13C607EE73AD}" type="pres">
      <dgm:prSet presAssocID="{889786BD-C795-4248-B132-EE145F19DFB8}" presName="dummyConnPt" presStyleCnt="0"/>
      <dgm:spPr/>
    </dgm:pt>
    <dgm:pt modelId="{5103BC20-B9F7-4854-9607-767911E8A077}" type="pres">
      <dgm:prSet presAssocID="{889786BD-C795-4248-B132-EE145F19DFB8}" presName="node" presStyleLbl="node1" presStyleIdx="2" presStyleCnt="9" custScaleX="102622" custLinFactNeighborX="2389" custLinFactNeighborY="-2076">
        <dgm:presLayoutVars>
          <dgm:bulletEnabled val="1"/>
        </dgm:presLayoutVars>
      </dgm:prSet>
      <dgm:spPr/>
    </dgm:pt>
    <dgm:pt modelId="{DE8D3A97-FA42-46E1-AE62-1413E655D169}" type="pres">
      <dgm:prSet presAssocID="{C39D3F75-66A4-450F-BE12-6692CBCADFA6}" presName="sibTrans" presStyleLbl="bgSibTrans2D1" presStyleIdx="2" presStyleCnt="8"/>
      <dgm:spPr/>
    </dgm:pt>
    <dgm:pt modelId="{BB494B3B-5FFE-42CD-A7A6-273B086B188F}" type="pres">
      <dgm:prSet presAssocID="{8415C973-497D-4194-80DD-7B207B916B11}" presName="compNode" presStyleCnt="0"/>
      <dgm:spPr/>
    </dgm:pt>
    <dgm:pt modelId="{D5FE924D-DD24-4E4E-B360-869B4F74F325}" type="pres">
      <dgm:prSet presAssocID="{8415C973-497D-4194-80DD-7B207B916B11}" presName="dummyConnPt" presStyleCnt="0"/>
      <dgm:spPr/>
    </dgm:pt>
    <dgm:pt modelId="{9666287E-CF8C-4A40-A697-FE638398B753}" type="pres">
      <dgm:prSet presAssocID="{8415C973-497D-4194-80DD-7B207B916B11}" presName="node" presStyleLbl="node1" presStyleIdx="3" presStyleCnt="9" custScaleX="107405">
        <dgm:presLayoutVars>
          <dgm:bulletEnabled val="1"/>
        </dgm:presLayoutVars>
      </dgm:prSet>
      <dgm:spPr/>
    </dgm:pt>
    <dgm:pt modelId="{25CB6A76-CCD5-47BF-BE48-EB7A0AB4B984}" type="pres">
      <dgm:prSet presAssocID="{5FAF7387-F356-4495-BE46-C1765ADC7F84}" presName="sibTrans" presStyleLbl="bgSibTrans2D1" presStyleIdx="3" presStyleCnt="8"/>
      <dgm:spPr/>
    </dgm:pt>
    <dgm:pt modelId="{7111434F-2331-44A9-843B-F51166DAD38F}" type="pres">
      <dgm:prSet presAssocID="{C030ACCE-04CE-4872-BB9B-028BB218D3F9}" presName="compNode" presStyleCnt="0"/>
      <dgm:spPr/>
    </dgm:pt>
    <dgm:pt modelId="{A347DC16-738F-4065-8EA8-142F26B81A7C}" type="pres">
      <dgm:prSet presAssocID="{C030ACCE-04CE-4872-BB9B-028BB218D3F9}" presName="dummyConnPt" presStyleCnt="0"/>
      <dgm:spPr/>
    </dgm:pt>
    <dgm:pt modelId="{C4E09EA3-4150-4BF4-A4BB-08F8FA2EA352}" type="pres">
      <dgm:prSet presAssocID="{C030ACCE-04CE-4872-BB9B-028BB218D3F9}" presName="node" presStyleLbl="node1" presStyleIdx="4" presStyleCnt="9" custScaleX="108285" custLinFactNeighborX="-440" custLinFactNeighborY="11696">
        <dgm:presLayoutVars>
          <dgm:bulletEnabled val="1"/>
        </dgm:presLayoutVars>
      </dgm:prSet>
      <dgm:spPr/>
    </dgm:pt>
    <dgm:pt modelId="{A6C34A1B-AAD7-4344-BFD0-37BA54FA9A78}" type="pres">
      <dgm:prSet presAssocID="{2D43250E-1840-4845-B66D-A65C6587F235}" presName="sibTrans" presStyleLbl="bgSibTrans2D1" presStyleIdx="4" presStyleCnt="8"/>
      <dgm:spPr/>
    </dgm:pt>
    <dgm:pt modelId="{EBAA774D-B2DE-4240-AA67-8F1F631D71C4}" type="pres">
      <dgm:prSet presAssocID="{68064E27-16D9-42B4-B62A-4257D661D84A}" presName="compNode" presStyleCnt="0"/>
      <dgm:spPr/>
    </dgm:pt>
    <dgm:pt modelId="{A30E97F5-81A7-40F2-9B24-1EC236DD54F2}" type="pres">
      <dgm:prSet presAssocID="{68064E27-16D9-42B4-B62A-4257D661D84A}" presName="dummyConnPt" presStyleCnt="0"/>
      <dgm:spPr/>
    </dgm:pt>
    <dgm:pt modelId="{8CEA9F23-BD38-4A77-A9B5-DB98AE953EB7}" type="pres">
      <dgm:prSet presAssocID="{68064E27-16D9-42B4-B62A-4257D661D84A}" presName="node" presStyleLbl="node1" presStyleIdx="5" presStyleCnt="9" custScaleX="109047" custLinFactNeighborX="-821" custLinFactNeighborY="24020">
        <dgm:presLayoutVars>
          <dgm:bulletEnabled val="1"/>
        </dgm:presLayoutVars>
      </dgm:prSet>
      <dgm:spPr/>
    </dgm:pt>
    <dgm:pt modelId="{AD499124-DF31-415E-BEB0-8D61D18F3535}" type="pres">
      <dgm:prSet presAssocID="{54468929-EC59-42C1-9E97-27F31427E418}" presName="sibTrans" presStyleLbl="bgSibTrans2D1" presStyleIdx="5" presStyleCnt="8"/>
      <dgm:spPr/>
    </dgm:pt>
    <dgm:pt modelId="{97B47D6E-00F1-4FF4-A72C-3C39C30CF965}" type="pres">
      <dgm:prSet presAssocID="{8ADF21D6-AA74-40EB-AE0D-57DEAE621A2D}" presName="compNode" presStyleCnt="0"/>
      <dgm:spPr/>
    </dgm:pt>
    <dgm:pt modelId="{06FD065E-4ED6-4706-BFD0-63E23CB59232}" type="pres">
      <dgm:prSet presAssocID="{8ADF21D6-AA74-40EB-AE0D-57DEAE621A2D}" presName="dummyConnPt" presStyleCnt="0"/>
      <dgm:spPr/>
    </dgm:pt>
    <dgm:pt modelId="{71631F63-F052-4FB6-96CD-D0DC9383A95A}" type="pres">
      <dgm:prSet presAssocID="{8ADF21D6-AA74-40EB-AE0D-57DEAE621A2D}" presName="node" presStyleLbl="node1" presStyleIdx="6" presStyleCnt="9" custScaleX="109370" custLinFactNeighborX="-1947" custLinFactNeighborY="24290">
        <dgm:presLayoutVars>
          <dgm:bulletEnabled val="1"/>
        </dgm:presLayoutVars>
      </dgm:prSet>
      <dgm:spPr/>
    </dgm:pt>
    <dgm:pt modelId="{6996065B-6864-462C-95E0-0FCE9BDCA46C}" type="pres">
      <dgm:prSet presAssocID="{9FC4100D-6996-4C28-8A94-8EBD95B431E9}" presName="sibTrans" presStyleLbl="bgSibTrans2D1" presStyleIdx="6" presStyleCnt="8"/>
      <dgm:spPr/>
    </dgm:pt>
    <dgm:pt modelId="{9F1DB50E-7A90-4F47-AAF4-3816A5C5ECE1}" type="pres">
      <dgm:prSet presAssocID="{2F5B4B30-E0D8-4ECA-8EDB-85C3C7470BDA}" presName="compNode" presStyleCnt="0"/>
      <dgm:spPr/>
    </dgm:pt>
    <dgm:pt modelId="{DE2AA6AA-228D-4557-A15E-569AB4EDEE93}" type="pres">
      <dgm:prSet presAssocID="{2F5B4B30-E0D8-4ECA-8EDB-85C3C7470BDA}" presName="dummyConnPt" presStyleCnt="0"/>
      <dgm:spPr/>
    </dgm:pt>
    <dgm:pt modelId="{25D5162B-4356-420A-B3D4-47B74610D507}" type="pres">
      <dgm:prSet presAssocID="{2F5B4B30-E0D8-4ECA-8EDB-85C3C7470BDA}" presName="node" presStyleLbl="node1" presStyleIdx="7" presStyleCnt="9" custScaleX="110861" custLinFactNeighborX="1172" custLinFactNeighborY="11696">
        <dgm:presLayoutVars>
          <dgm:bulletEnabled val="1"/>
        </dgm:presLayoutVars>
      </dgm:prSet>
      <dgm:spPr/>
    </dgm:pt>
    <dgm:pt modelId="{C02DDD03-0801-43FB-82FB-6B6C37F71E89}" type="pres">
      <dgm:prSet presAssocID="{A92F5DBA-5648-450D-9C96-412D6E9B6B53}" presName="sibTrans" presStyleLbl="bgSibTrans2D1" presStyleIdx="7" presStyleCnt="8"/>
      <dgm:spPr/>
    </dgm:pt>
    <dgm:pt modelId="{8F10A3C8-EC70-4158-9C86-5C796B65323D}" type="pres">
      <dgm:prSet presAssocID="{60AE2972-008A-492D-A761-B24A33972C9C}" presName="compNode" presStyleCnt="0"/>
      <dgm:spPr/>
    </dgm:pt>
    <dgm:pt modelId="{5EB6D68B-0340-4B99-9EC7-E92037455BEA}" type="pres">
      <dgm:prSet presAssocID="{60AE2972-008A-492D-A761-B24A33972C9C}" presName="dummyConnPt" presStyleCnt="0"/>
      <dgm:spPr/>
    </dgm:pt>
    <dgm:pt modelId="{EE08EDD7-E7F2-45D9-B860-38F5F7B4546B}" type="pres">
      <dgm:prSet presAssocID="{60AE2972-008A-492D-A761-B24A33972C9C}" presName="node" presStyleLbl="node1" presStyleIdx="8" presStyleCnt="9" custScaleX="113205">
        <dgm:presLayoutVars>
          <dgm:bulletEnabled val="1"/>
        </dgm:presLayoutVars>
      </dgm:prSet>
      <dgm:spPr/>
    </dgm:pt>
  </dgm:ptLst>
  <dgm:cxnLst>
    <dgm:cxn modelId="{36237509-42FA-44E0-A6FB-1F546F0120C9}" srcId="{8117E3BC-33D0-4B89-8C79-52C3F8988B6D}" destId="{8415C973-497D-4194-80DD-7B207B916B11}" srcOrd="3" destOrd="0" parTransId="{BDB2E22C-2847-4F88-81DD-BC582E4BD77B}" sibTransId="{5FAF7387-F356-4495-BE46-C1765ADC7F84}"/>
    <dgm:cxn modelId="{D5FDE80B-CAAD-41B5-94D6-A298D5B097BF}" type="presOf" srcId="{60C26F98-7220-46DA-A3D9-C8E222BCB196}" destId="{C99126CD-1580-4CBC-BF9F-80010FC4DDB6}" srcOrd="0" destOrd="0" presId="urn:microsoft.com/office/officeart/2005/8/layout/bProcess4"/>
    <dgm:cxn modelId="{83439D24-A674-40F4-872F-9BD0C296DEC1}" srcId="{8117E3BC-33D0-4B89-8C79-52C3F8988B6D}" destId="{8ADF21D6-AA74-40EB-AE0D-57DEAE621A2D}" srcOrd="6" destOrd="0" parTransId="{51E89F47-349B-4CB6-9574-1C8A80E62A3B}" sibTransId="{9FC4100D-6996-4C28-8A94-8EBD95B431E9}"/>
    <dgm:cxn modelId="{B5BC6533-DD37-408D-95AB-A5098E0D2261}" srcId="{8117E3BC-33D0-4B89-8C79-52C3F8988B6D}" destId="{68064E27-16D9-42B4-B62A-4257D661D84A}" srcOrd="5" destOrd="0" parTransId="{6DD2E78C-8883-4FBB-9214-8762DE7927E9}" sibTransId="{54468929-EC59-42C1-9E97-27F31427E418}"/>
    <dgm:cxn modelId="{864EBD36-DEF2-4002-8787-7BCAE43E40F6}" type="presOf" srcId="{C030ACCE-04CE-4872-BB9B-028BB218D3F9}" destId="{C4E09EA3-4150-4BF4-A4BB-08F8FA2EA352}" srcOrd="0" destOrd="0" presId="urn:microsoft.com/office/officeart/2005/8/layout/bProcess4"/>
    <dgm:cxn modelId="{E7CED261-465F-4FD3-AB5F-B2567BDD5AFF}" srcId="{8117E3BC-33D0-4B89-8C79-52C3F8988B6D}" destId="{60AE2972-008A-492D-A761-B24A33972C9C}" srcOrd="8" destOrd="0" parTransId="{1FC20E45-693A-49CB-AC0B-9B4DA4C50777}" sibTransId="{EF40CDBF-450B-4CE4-AAAC-635804962626}"/>
    <dgm:cxn modelId="{55414C62-51AA-4B86-8C46-7C493F2346E7}" type="presOf" srcId="{93B144DA-5E77-4F26-8869-E5703D2EAFB7}" destId="{57021294-8F60-4447-BE99-6AF7D0D2CFDF}" srcOrd="0" destOrd="0" presId="urn:microsoft.com/office/officeart/2005/8/layout/bProcess4"/>
    <dgm:cxn modelId="{E5D16465-CCE0-43C8-847B-06146EEAB169}" type="presOf" srcId="{C39D3F75-66A4-450F-BE12-6692CBCADFA6}" destId="{DE8D3A97-FA42-46E1-AE62-1413E655D169}" srcOrd="0" destOrd="0" presId="urn:microsoft.com/office/officeart/2005/8/layout/bProcess4"/>
    <dgm:cxn modelId="{EC6AFE67-CCA2-4355-822C-EE550142F592}" srcId="{8117E3BC-33D0-4B89-8C79-52C3F8988B6D}" destId="{60C26F98-7220-46DA-A3D9-C8E222BCB196}" srcOrd="1" destOrd="0" parTransId="{E7D088F6-A66B-4B06-92A0-02BA3A8E4BFC}" sibTransId="{ECD8DE57-EF3F-4117-B228-B54F916DF761}"/>
    <dgm:cxn modelId="{CE0F604B-FCC8-4B72-93BD-8A45EFC519C0}" type="presOf" srcId="{60AE2972-008A-492D-A761-B24A33972C9C}" destId="{EE08EDD7-E7F2-45D9-B860-38F5F7B4546B}" srcOrd="0" destOrd="0" presId="urn:microsoft.com/office/officeart/2005/8/layout/bProcess4"/>
    <dgm:cxn modelId="{918DFE4D-2F1D-4361-A122-3489EE092ECF}" srcId="{8117E3BC-33D0-4B89-8C79-52C3F8988B6D}" destId="{C030ACCE-04CE-4872-BB9B-028BB218D3F9}" srcOrd="4" destOrd="0" parTransId="{8D51126F-15E5-4F2D-BF45-8395AEAA1050}" sibTransId="{2D43250E-1840-4845-B66D-A65C6587F235}"/>
    <dgm:cxn modelId="{DDDBB376-B641-468C-9191-A844A85A0560}" type="presOf" srcId="{666286BF-CCEC-42D2-8DF4-9425738777D2}" destId="{4DBD6B68-F346-49D4-BED7-250EA118A1AE}" srcOrd="0" destOrd="0" presId="urn:microsoft.com/office/officeart/2005/8/layout/bProcess4"/>
    <dgm:cxn modelId="{09FDF078-D9D6-4E99-BAEE-41697FA7110F}" type="presOf" srcId="{8415C973-497D-4194-80DD-7B207B916B11}" destId="{9666287E-CF8C-4A40-A697-FE638398B753}" srcOrd="0" destOrd="0" presId="urn:microsoft.com/office/officeart/2005/8/layout/bProcess4"/>
    <dgm:cxn modelId="{F8CC487A-8648-446A-AB38-97A2D79CD9EE}" srcId="{8117E3BC-33D0-4B89-8C79-52C3F8988B6D}" destId="{889786BD-C795-4248-B132-EE145F19DFB8}" srcOrd="2" destOrd="0" parTransId="{6EEC14BC-0F8D-4A83-9289-570B4BE58254}" sibTransId="{C39D3F75-66A4-450F-BE12-6692CBCADFA6}"/>
    <dgm:cxn modelId="{8AAC9B86-8805-4E4D-86F1-6BA9A6E0086C}" type="presOf" srcId="{889786BD-C795-4248-B132-EE145F19DFB8}" destId="{5103BC20-B9F7-4854-9607-767911E8A077}" srcOrd="0" destOrd="0" presId="urn:microsoft.com/office/officeart/2005/8/layout/bProcess4"/>
    <dgm:cxn modelId="{E3972C87-A27C-483C-ADF7-7A59D0233383}" type="presOf" srcId="{54468929-EC59-42C1-9E97-27F31427E418}" destId="{AD499124-DF31-415E-BEB0-8D61D18F3535}" srcOrd="0" destOrd="0" presId="urn:microsoft.com/office/officeart/2005/8/layout/bProcess4"/>
    <dgm:cxn modelId="{AA8D608C-9C34-403C-B1C5-75D929B59262}" type="presOf" srcId="{2D43250E-1840-4845-B66D-A65C6587F235}" destId="{A6C34A1B-AAD7-4344-BFD0-37BA54FA9A78}" srcOrd="0" destOrd="0" presId="urn:microsoft.com/office/officeart/2005/8/layout/bProcess4"/>
    <dgm:cxn modelId="{7D07F293-85AE-401F-8B68-4A20FA5519F9}" type="presOf" srcId="{A92F5DBA-5648-450D-9C96-412D6E9B6B53}" destId="{C02DDD03-0801-43FB-82FB-6B6C37F71E89}" srcOrd="0" destOrd="0" presId="urn:microsoft.com/office/officeart/2005/8/layout/bProcess4"/>
    <dgm:cxn modelId="{74710698-7DDB-4B80-80C8-67D4E68CA29F}" type="presOf" srcId="{8117E3BC-33D0-4B89-8C79-52C3F8988B6D}" destId="{C3D40549-1161-4B65-B0F7-F86DB5F8D17F}" srcOrd="0" destOrd="0" presId="urn:microsoft.com/office/officeart/2005/8/layout/bProcess4"/>
    <dgm:cxn modelId="{62091DBC-F23F-4C35-ACCB-CFD31D04F904}" srcId="{8117E3BC-33D0-4B89-8C79-52C3F8988B6D}" destId="{2F5B4B30-E0D8-4ECA-8EDB-85C3C7470BDA}" srcOrd="7" destOrd="0" parTransId="{C0423B11-051F-4F2A-B17F-D30B47B84C82}" sibTransId="{A92F5DBA-5648-450D-9C96-412D6E9B6B53}"/>
    <dgm:cxn modelId="{11C391C0-0A8A-4C14-848B-1540E09D270F}" type="presOf" srcId="{ECD8DE57-EF3F-4117-B228-B54F916DF761}" destId="{13091F51-7161-47E3-A5D4-1BE7FF66D85F}" srcOrd="0" destOrd="0" presId="urn:microsoft.com/office/officeart/2005/8/layout/bProcess4"/>
    <dgm:cxn modelId="{D88349C3-A044-4680-9FCA-2E3E7ACA9A7E}" type="presOf" srcId="{2F5B4B30-E0D8-4ECA-8EDB-85C3C7470BDA}" destId="{25D5162B-4356-420A-B3D4-47B74610D507}" srcOrd="0" destOrd="0" presId="urn:microsoft.com/office/officeart/2005/8/layout/bProcess4"/>
    <dgm:cxn modelId="{23CB90C9-82A4-4274-A5C9-72ADE029044B}" srcId="{8117E3BC-33D0-4B89-8C79-52C3F8988B6D}" destId="{93B144DA-5E77-4F26-8869-E5703D2EAFB7}" srcOrd="0" destOrd="0" parTransId="{5903AFA4-F11E-4202-ABC9-64B79F7973CF}" sibTransId="{666286BF-CCEC-42D2-8DF4-9425738777D2}"/>
    <dgm:cxn modelId="{02F8E6D4-DCF3-4960-A00D-D65CEA1BFE37}" type="presOf" srcId="{8ADF21D6-AA74-40EB-AE0D-57DEAE621A2D}" destId="{71631F63-F052-4FB6-96CD-D0DC9383A95A}" srcOrd="0" destOrd="0" presId="urn:microsoft.com/office/officeart/2005/8/layout/bProcess4"/>
    <dgm:cxn modelId="{40A9E4D6-7640-4DBB-8EFF-237BE994CE4E}" type="presOf" srcId="{5FAF7387-F356-4495-BE46-C1765ADC7F84}" destId="{25CB6A76-CCD5-47BF-BE48-EB7A0AB4B984}" srcOrd="0" destOrd="0" presId="urn:microsoft.com/office/officeart/2005/8/layout/bProcess4"/>
    <dgm:cxn modelId="{49DD1FDC-750C-4552-A40E-6EA7ADB7A2AE}" type="presOf" srcId="{68064E27-16D9-42B4-B62A-4257D661D84A}" destId="{8CEA9F23-BD38-4A77-A9B5-DB98AE953EB7}" srcOrd="0" destOrd="0" presId="urn:microsoft.com/office/officeart/2005/8/layout/bProcess4"/>
    <dgm:cxn modelId="{9666E4E9-8938-4D3A-A26A-E6D02D35D880}" type="presOf" srcId="{9FC4100D-6996-4C28-8A94-8EBD95B431E9}" destId="{6996065B-6864-462C-95E0-0FCE9BDCA46C}" srcOrd="0" destOrd="0" presId="urn:microsoft.com/office/officeart/2005/8/layout/bProcess4"/>
    <dgm:cxn modelId="{080E80DA-2DE8-440C-BE6F-B054550DA2AF}" type="presParOf" srcId="{C3D40549-1161-4B65-B0F7-F86DB5F8D17F}" destId="{2AB2004D-0E47-48D3-A503-708BF9E407B2}" srcOrd="0" destOrd="0" presId="urn:microsoft.com/office/officeart/2005/8/layout/bProcess4"/>
    <dgm:cxn modelId="{32FDF599-839B-444F-9E06-5FCD3699BEB1}" type="presParOf" srcId="{2AB2004D-0E47-48D3-A503-708BF9E407B2}" destId="{A628E51B-8164-42E0-B856-5FE64A901AEA}" srcOrd="0" destOrd="0" presId="urn:microsoft.com/office/officeart/2005/8/layout/bProcess4"/>
    <dgm:cxn modelId="{4E473FEA-A829-41F9-A527-60C4213439E4}" type="presParOf" srcId="{2AB2004D-0E47-48D3-A503-708BF9E407B2}" destId="{57021294-8F60-4447-BE99-6AF7D0D2CFDF}" srcOrd="1" destOrd="0" presId="urn:microsoft.com/office/officeart/2005/8/layout/bProcess4"/>
    <dgm:cxn modelId="{7E358502-B704-4098-BDAE-9AA6F62602CF}" type="presParOf" srcId="{C3D40549-1161-4B65-B0F7-F86DB5F8D17F}" destId="{4DBD6B68-F346-49D4-BED7-250EA118A1AE}" srcOrd="1" destOrd="0" presId="urn:microsoft.com/office/officeart/2005/8/layout/bProcess4"/>
    <dgm:cxn modelId="{A2FD7515-6913-4DA0-8DCC-F3ECF2FCD17C}" type="presParOf" srcId="{C3D40549-1161-4B65-B0F7-F86DB5F8D17F}" destId="{45171EDD-A70E-4EDD-A970-EBA79D0CC7C6}" srcOrd="2" destOrd="0" presId="urn:microsoft.com/office/officeart/2005/8/layout/bProcess4"/>
    <dgm:cxn modelId="{9C7BC9D8-4876-4120-B81B-4372C65A5B1D}" type="presParOf" srcId="{45171EDD-A70E-4EDD-A970-EBA79D0CC7C6}" destId="{E360892C-69C9-4EF4-897F-3F6EE403F1E8}" srcOrd="0" destOrd="0" presId="urn:microsoft.com/office/officeart/2005/8/layout/bProcess4"/>
    <dgm:cxn modelId="{541F5867-6AD9-404C-BB30-34E0409BB087}" type="presParOf" srcId="{45171EDD-A70E-4EDD-A970-EBA79D0CC7C6}" destId="{C99126CD-1580-4CBC-BF9F-80010FC4DDB6}" srcOrd="1" destOrd="0" presId="urn:microsoft.com/office/officeart/2005/8/layout/bProcess4"/>
    <dgm:cxn modelId="{7E2E85D7-27F8-47C3-9968-9D28DC25D865}" type="presParOf" srcId="{C3D40549-1161-4B65-B0F7-F86DB5F8D17F}" destId="{13091F51-7161-47E3-A5D4-1BE7FF66D85F}" srcOrd="3" destOrd="0" presId="urn:microsoft.com/office/officeart/2005/8/layout/bProcess4"/>
    <dgm:cxn modelId="{1A656F12-1793-4325-9DFA-BA7D7AD1BC89}" type="presParOf" srcId="{C3D40549-1161-4B65-B0F7-F86DB5F8D17F}" destId="{B166C1A2-2874-483B-AB90-B5EAAAEEA6BB}" srcOrd="4" destOrd="0" presId="urn:microsoft.com/office/officeart/2005/8/layout/bProcess4"/>
    <dgm:cxn modelId="{04470335-2B34-4FA1-901E-2F62FBB79992}" type="presParOf" srcId="{B166C1A2-2874-483B-AB90-B5EAAAEEA6BB}" destId="{482483AA-7D51-4B5C-B266-13C607EE73AD}" srcOrd="0" destOrd="0" presId="urn:microsoft.com/office/officeart/2005/8/layout/bProcess4"/>
    <dgm:cxn modelId="{8602D4CC-977E-4DC7-AC16-62BE4C9A3F79}" type="presParOf" srcId="{B166C1A2-2874-483B-AB90-B5EAAAEEA6BB}" destId="{5103BC20-B9F7-4854-9607-767911E8A077}" srcOrd="1" destOrd="0" presId="urn:microsoft.com/office/officeart/2005/8/layout/bProcess4"/>
    <dgm:cxn modelId="{382EBB34-F0CA-4358-B956-B0D66DF034EF}" type="presParOf" srcId="{C3D40549-1161-4B65-B0F7-F86DB5F8D17F}" destId="{DE8D3A97-FA42-46E1-AE62-1413E655D169}" srcOrd="5" destOrd="0" presId="urn:microsoft.com/office/officeart/2005/8/layout/bProcess4"/>
    <dgm:cxn modelId="{445B5852-3ED7-4FCD-BF18-754168217D7D}" type="presParOf" srcId="{C3D40549-1161-4B65-B0F7-F86DB5F8D17F}" destId="{BB494B3B-5FFE-42CD-A7A6-273B086B188F}" srcOrd="6" destOrd="0" presId="urn:microsoft.com/office/officeart/2005/8/layout/bProcess4"/>
    <dgm:cxn modelId="{9825F1DE-A1BA-4CFD-A581-1D1D6FFCA21E}" type="presParOf" srcId="{BB494B3B-5FFE-42CD-A7A6-273B086B188F}" destId="{D5FE924D-DD24-4E4E-B360-869B4F74F325}" srcOrd="0" destOrd="0" presId="urn:microsoft.com/office/officeart/2005/8/layout/bProcess4"/>
    <dgm:cxn modelId="{EC05E260-A897-4F5B-BD6A-67B6B4EB7638}" type="presParOf" srcId="{BB494B3B-5FFE-42CD-A7A6-273B086B188F}" destId="{9666287E-CF8C-4A40-A697-FE638398B753}" srcOrd="1" destOrd="0" presId="urn:microsoft.com/office/officeart/2005/8/layout/bProcess4"/>
    <dgm:cxn modelId="{BDE6A2AE-FD60-484C-9A80-54A596B18D20}" type="presParOf" srcId="{C3D40549-1161-4B65-B0F7-F86DB5F8D17F}" destId="{25CB6A76-CCD5-47BF-BE48-EB7A0AB4B984}" srcOrd="7" destOrd="0" presId="urn:microsoft.com/office/officeart/2005/8/layout/bProcess4"/>
    <dgm:cxn modelId="{9B0E5D8F-0FEE-4B1F-87CA-D2463C20F729}" type="presParOf" srcId="{C3D40549-1161-4B65-B0F7-F86DB5F8D17F}" destId="{7111434F-2331-44A9-843B-F51166DAD38F}" srcOrd="8" destOrd="0" presId="urn:microsoft.com/office/officeart/2005/8/layout/bProcess4"/>
    <dgm:cxn modelId="{60800A6A-C430-427A-A70A-4EEA44D0DDE8}" type="presParOf" srcId="{7111434F-2331-44A9-843B-F51166DAD38F}" destId="{A347DC16-738F-4065-8EA8-142F26B81A7C}" srcOrd="0" destOrd="0" presId="urn:microsoft.com/office/officeart/2005/8/layout/bProcess4"/>
    <dgm:cxn modelId="{2C039942-C541-4660-BF3F-7030F0AF0C2C}" type="presParOf" srcId="{7111434F-2331-44A9-843B-F51166DAD38F}" destId="{C4E09EA3-4150-4BF4-A4BB-08F8FA2EA352}" srcOrd="1" destOrd="0" presId="urn:microsoft.com/office/officeart/2005/8/layout/bProcess4"/>
    <dgm:cxn modelId="{A60C0890-CA9F-4BF4-B8E1-DE0EC7F7C1B2}" type="presParOf" srcId="{C3D40549-1161-4B65-B0F7-F86DB5F8D17F}" destId="{A6C34A1B-AAD7-4344-BFD0-37BA54FA9A78}" srcOrd="9" destOrd="0" presId="urn:microsoft.com/office/officeart/2005/8/layout/bProcess4"/>
    <dgm:cxn modelId="{3EA1C11E-B5FF-4978-BE56-7CF75EF922E8}" type="presParOf" srcId="{C3D40549-1161-4B65-B0F7-F86DB5F8D17F}" destId="{EBAA774D-B2DE-4240-AA67-8F1F631D71C4}" srcOrd="10" destOrd="0" presId="urn:microsoft.com/office/officeart/2005/8/layout/bProcess4"/>
    <dgm:cxn modelId="{3E18F51B-71A3-4E56-81E9-AA32887690A2}" type="presParOf" srcId="{EBAA774D-B2DE-4240-AA67-8F1F631D71C4}" destId="{A30E97F5-81A7-40F2-9B24-1EC236DD54F2}" srcOrd="0" destOrd="0" presId="urn:microsoft.com/office/officeart/2005/8/layout/bProcess4"/>
    <dgm:cxn modelId="{75291024-2C30-446E-AFE3-912E7B1858B4}" type="presParOf" srcId="{EBAA774D-B2DE-4240-AA67-8F1F631D71C4}" destId="{8CEA9F23-BD38-4A77-A9B5-DB98AE953EB7}" srcOrd="1" destOrd="0" presId="urn:microsoft.com/office/officeart/2005/8/layout/bProcess4"/>
    <dgm:cxn modelId="{F9FB9274-3AF5-4F66-B6FB-AF17BC0C274A}" type="presParOf" srcId="{C3D40549-1161-4B65-B0F7-F86DB5F8D17F}" destId="{AD499124-DF31-415E-BEB0-8D61D18F3535}" srcOrd="11" destOrd="0" presId="urn:microsoft.com/office/officeart/2005/8/layout/bProcess4"/>
    <dgm:cxn modelId="{0300AEFA-ED41-4574-BDC9-22C6C8037B88}" type="presParOf" srcId="{C3D40549-1161-4B65-B0F7-F86DB5F8D17F}" destId="{97B47D6E-00F1-4FF4-A72C-3C39C30CF965}" srcOrd="12" destOrd="0" presId="urn:microsoft.com/office/officeart/2005/8/layout/bProcess4"/>
    <dgm:cxn modelId="{24553BF0-0E5D-46BF-BBC1-774C2CBEE080}" type="presParOf" srcId="{97B47D6E-00F1-4FF4-A72C-3C39C30CF965}" destId="{06FD065E-4ED6-4706-BFD0-63E23CB59232}" srcOrd="0" destOrd="0" presId="urn:microsoft.com/office/officeart/2005/8/layout/bProcess4"/>
    <dgm:cxn modelId="{D28300B1-F497-4339-9016-7C9D9BA0A18C}" type="presParOf" srcId="{97B47D6E-00F1-4FF4-A72C-3C39C30CF965}" destId="{71631F63-F052-4FB6-96CD-D0DC9383A95A}" srcOrd="1" destOrd="0" presId="urn:microsoft.com/office/officeart/2005/8/layout/bProcess4"/>
    <dgm:cxn modelId="{912F25C0-3D7D-44D3-9248-E6F3C6CD901B}" type="presParOf" srcId="{C3D40549-1161-4B65-B0F7-F86DB5F8D17F}" destId="{6996065B-6864-462C-95E0-0FCE9BDCA46C}" srcOrd="13" destOrd="0" presId="urn:microsoft.com/office/officeart/2005/8/layout/bProcess4"/>
    <dgm:cxn modelId="{E1191CAD-0032-4E52-9189-A9DAAE848E63}" type="presParOf" srcId="{C3D40549-1161-4B65-B0F7-F86DB5F8D17F}" destId="{9F1DB50E-7A90-4F47-AAF4-3816A5C5ECE1}" srcOrd="14" destOrd="0" presId="urn:microsoft.com/office/officeart/2005/8/layout/bProcess4"/>
    <dgm:cxn modelId="{DFF62844-FB93-4E88-BAAE-9556F219712A}" type="presParOf" srcId="{9F1DB50E-7A90-4F47-AAF4-3816A5C5ECE1}" destId="{DE2AA6AA-228D-4557-A15E-569AB4EDEE93}" srcOrd="0" destOrd="0" presId="urn:microsoft.com/office/officeart/2005/8/layout/bProcess4"/>
    <dgm:cxn modelId="{92D55FE1-A7F0-4E05-B047-0E1980B71C7A}" type="presParOf" srcId="{9F1DB50E-7A90-4F47-AAF4-3816A5C5ECE1}" destId="{25D5162B-4356-420A-B3D4-47B74610D507}" srcOrd="1" destOrd="0" presId="urn:microsoft.com/office/officeart/2005/8/layout/bProcess4"/>
    <dgm:cxn modelId="{0C429FE6-A00B-4256-87AE-FAA8E7E04C8E}" type="presParOf" srcId="{C3D40549-1161-4B65-B0F7-F86DB5F8D17F}" destId="{C02DDD03-0801-43FB-82FB-6B6C37F71E89}" srcOrd="15" destOrd="0" presId="urn:microsoft.com/office/officeart/2005/8/layout/bProcess4"/>
    <dgm:cxn modelId="{0C15E455-6E0A-4960-9D14-D718A3486808}" type="presParOf" srcId="{C3D40549-1161-4B65-B0F7-F86DB5F8D17F}" destId="{8F10A3C8-EC70-4158-9C86-5C796B65323D}" srcOrd="16" destOrd="0" presId="urn:microsoft.com/office/officeart/2005/8/layout/bProcess4"/>
    <dgm:cxn modelId="{01BEA7ED-D72B-48E5-911B-97C62EA404A2}" type="presParOf" srcId="{8F10A3C8-EC70-4158-9C86-5C796B65323D}" destId="{5EB6D68B-0340-4B99-9EC7-E92037455BEA}" srcOrd="0" destOrd="0" presId="urn:microsoft.com/office/officeart/2005/8/layout/bProcess4"/>
    <dgm:cxn modelId="{44066D29-5B41-455C-B575-0B8A21F44B9C}" type="presParOf" srcId="{8F10A3C8-EC70-4158-9C86-5C796B65323D}" destId="{EE08EDD7-E7F2-45D9-B860-38F5F7B4546B}" srcOrd="1" destOrd="0" presId="urn:microsoft.com/office/officeart/2005/8/layout/bProcess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117E3BC-33D0-4B89-8C79-52C3F8988B6D}" type="doc">
      <dgm:prSet loTypeId="urn:microsoft.com/office/officeart/2005/8/layout/bProcess4" loCatId="process" qsTypeId="urn:microsoft.com/office/officeart/2005/8/quickstyle/simple1" qsCatId="simple" csTypeId="urn:microsoft.com/office/officeart/2005/8/colors/colorful5" csCatId="colorful" phldr="1"/>
      <dgm:spPr/>
      <dgm:t>
        <a:bodyPr/>
        <a:lstStyle/>
        <a:p>
          <a:endParaRPr lang="el-GR"/>
        </a:p>
      </dgm:t>
    </dgm:pt>
    <dgm:pt modelId="{93B144DA-5E77-4F26-8869-E5703D2EAFB7}">
      <dgm:prSet phldrT="[Κείμενο]" custT="1"/>
      <dgm:spPr/>
      <dgm:t>
        <a:bodyPr/>
        <a:lstStyle/>
        <a:p>
          <a:pPr>
            <a:lnSpc>
              <a:spcPct val="100000"/>
            </a:lnSpc>
          </a:pPr>
          <a:r>
            <a:rPr lang="el-GR" sz="1200" b="1" dirty="0">
              <a:solidFill>
                <a:schemeClr val="accent1">
                  <a:lumMod val="50000"/>
                </a:schemeClr>
              </a:solidFill>
              <a:latin typeface="+mj-lt"/>
            </a:rPr>
            <a:t>Τουλάχιστον τρεις οργανισμοί από τρία διαφορετικά κράτη μέλη της ΕΕ και/ή τρίτες χώρες</a:t>
          </a:r>
        </a:p>
        <a:p>
          <a:pPr>
            <a:lnSpc>
              <a:spcPct val="100000"/>
            </a:lnSpc>
          </a:pPr>
          <a:r>
            <a:rPr lang="el-GR" sz="1200" b="1" dirty="0">
              <a:solidFill>
                <a:schemeClr val="accent1">
                  <a:lumMod val="50000"/>
                </a:schemeClr>
              </a:solidFill>
              <a:latin typeface="+mj-lt"/>
            </a:rPr>
            <a:t>συνδεδεμένες με το πρόγραμμα</a:t>
          </a:r>
        </a:p>
      </dgm:t>
    </dgm:pt>
    <dgm:pt modelId="{5903AFA4-F11E-4202-ABC9-64B79F7973CF}" type="parTrans" cxnId="{23CB90C9-82A4-4274-A5C9-72ADE029044B}">
      <dgm:prSet/>
      <dgm:spPr/>
      <dgm:t>
        <a:bodyPr/>
        <a:lstStyle/>
        <a:p>
          <a:endParaRPr lang="el-GR"/>
        </a:p>
      </dgm:t>
    </dgm:pt>
    <dgm:pt modelId="{666286BF-CCEC-42D2-8DF4-9425738777D2}" type="sibTrans" cxnId="{23CB90C9-82A4-4274-A5C9-72ADE029044B}">
      <dgm:prSet/>
      <dgm:spPr/>
      <dgm:t>
        <a:bodyPr/>
        <a:lstStyle/>
        <a:p>
          <a:endParaRPr lang="el-GR" dirty="0"/>
        </a:p>
      </dgm:t>
    </dgm:pt>
    <dgm:pt modelId="{60C26F98-7220-46DA-A3D9-C8E222BCB196}">
      <dgm:prSet phldrT="[Κείμενο]" custT="1"/>
      <dgm:spPr/>
      <dgm:t>
        <a:bodyPr/>
        <a:lstStyle/>
        <a:p>
          <a:pPr>
            <a:lnSpc>
              <a:spcPct val="100000"/>
            </a:lnSpc>
          </a:pPr>
          <a:r>
            <a:rPr lang="el-GR" sz="1200" b="1" dirty="0">
              <a:solidFill>
                <a:schemeClr val="accent1">
                  <a:lumMod val="50000"/>
                </a:schemeClr>
              </a:solidFill>
            </a:rPr>
            <a:t>Οι συμμετέχοντες οργανισμοί πρέπει να προσδιορίζονται κατά την υποβολή της αίτησης</a:t>
          </a:r>
        </a:p>
        <a:p>
          <a:pPr>
            <a:lnSpc>
              <a:spcPct val="100000"/>
            </a:lnSpc>
          </a:pPr>
          <a:r>
            <a:rPr lang="el-GR" sz="1200" b="1" dirty="0">
              <a:solidFill>
                <a:schemeClr val="accent1">
                  <a:lumMod val="50000"/>
                </a:schemeClr>
              </a:solidFill>
            </a:rPr>
            <a:t>επιχορήγησης</a:t>
          </a:r>
        </a:p>
      </dgm:t>
    </dgm:pt>
    <dgm:pt modelId="{E7D088F6-A66B-4B06-92A0-02BA3A8E4BFC}" type="parTrans" cxnId="{EC6AFE67-CCA2-4355-822C-EE550142F592}">
      <dgm:prSet/>
      <dgm:spPr/>
      <dgm:t>
        <a:bodyPr/>
        <a:lstStyle/>
        <a:p>
          <a:endParaRPr lang="el-GR"/>
        </a:p>
      </dgm:t>
    </dgm:pt>
    <dgm:pt modelId="{ECD8DE57-EF3F-4117-B228-B54F916DF761}" type="sibTrans" cxnId="{EC6AFE67-CCA2-4355-822C-EE550142F592}">
      <dgm:prSet/>
      <dgm:spPr/>
      <dgm:t>
        <a:bodyPr/>
        <a:lstStyle/>
        <a:p>
          <a:endParaRPr lang="el-GR" dirty="0"/>
        </a:p>
      </dgm:t>
    </dgm:pt>
    <dgm:pt modelId="{8415C973-497D-4194-80DD-7B207B916B11}">
      <dgm:prSet phldrT="[Κείμενο]" custT="1"/>
      <dgm:spPr/>
      <dgm:t>
        <a:bodyPr/>
        <a:lstStyle/>
        <a:p>
          <a:pPr>
            <a:lnSpc>
              <a:spcPct val="100000"/>
            </a:lnSpc>
            <a:buFont typeface="Wingdings" panose="05000000000000000000" pitchFamily="2" charset="2"/>
            <a:buNone/>
          </a:pPr>
          <a:r>
            <a:rPr lang="el-GR" sz="1200" b="1" dirty="0">
              <a:solidFill>
                <a:schemeClr val="accent1">
                  <a:lumMod val="50000"/>
                </a:schemeClr>
              </a:solidFill>
              <a:latin typeface="+mj-lt"/>
            </a:rPr>
            <a:t>Ένας από τους συμμετέχοντες οργανισμούς υποβάλει την αίτηση στην Εθνική Μονάδα της χώρας του εξ ονόματος όλων των συμμετεχόντων στο σχέδιο-Συντονιστής/Αιτών </a:t>
          </a:r>
        </a:p>
      </dgm:t>
    </dgm:pt>
    <dgm:pt modelId="{BDB2E22C-2847-4F88-81DD-BC582E4BD77B}" type="parTrans" cxnId="{36237509-42FA-44E0-A6FB-1F546F0120C9}">
      <dgm:prSet/>
      <dgm:spPr/>
      <dgm:t>
        <a:bodyPr/>
        <a:lstStyle/>
        <a:p>
          <a:endParaRPr lang="el-GR"/>
        </a:p>
      </dgm:t>
    </dgm:pt>
    <dgm:pt modelId="{5FAF7387-F356-4495-BE46-C1765ADC7F84}" type="sibTrans" cxnId="{36237509-42FA-44E0-A6FB-1F546F0120C9}">
      <dgm:prSet/>
      <dgm:spPr/>
      <dgm:t>
        <a:bodyPr/>
        <a:lstStyle/>
        <a:p>
          <a:endParaRPr lang="el-GR" dirty="0"/>
        </a:p>
      </dgm:t>
    </dgm:pt>
    <dgm:pt modelId="{68064E27-16D9-42B4-B62A-4257D661D84A}">
      <dgm:prSet phldrT="[Κείμενο]" custT="1"/>
      <dgm:spPr/>
      <dgm:t>
        <a:bodyPr/>
        <a:lstStyle/>
        <a:p>
          <a:pPr algn="ctr">
            <a:lnSpc>
              <a:spcPct val="100000"/>
            </a:lnSpc>
            <a:buFont typeface="Wingdings" panose="05000000000000000000" pitchFamily="2" charset="2"/>
            <a:buNone/>
          </a:pPr>
          <a:r>
            <a:rPr lang="el-GR" sz="1200" b="1" dirty="0">
              <a:solidFill>
                <a:schemeClr val="accent1">
                  <a:lumMod val="50000"/>
                </a:schemeClr>
              </a:solidFill>
              <a:latin typeface="+mj-lt"/>
            </a:rPr>
            <a:t>Η συμμετοχή συνεργαζόμενων φορέων ( </a:t>
          </a:r>
          <a:r>
            <a:rPr lang="en-US" sz="1200" b="1" dirty="0">
              <a:solidFill>
                <a:schemeClr val="accent1">
                  <a:lumMod val="50000"/>
                </a:schemeClr>
              </a:solidFill>
              <a:latin typeface="+mj-lt"/>
            </a:rPr>
            <a:t>associated partners) </a:t>
          </a:r>
          <a:r>
            <a:rPr lang="el-GR" sz="1200" b="1" dirty="0">
              <a:solidFill>
                <a:schemeClr val="accent1">
                  <a:lumMod val="50000"/>
                </a:schemeClr>
              </a:solidFill>
              <a:latin typeface="+mj-lt"/>
            </a:rPr>
            <a:t>προαιρετική</a:t>
          </a:r>
          <a:r>
            <a:rPr lang="en-US" sz="1200" b="1" dirty="0">
              <a:solidFill>
                <a:schemeClr val="accent1">
                  <a:lumMod val="50000"/>
                </a:schemeClr>
              </a:solidFill>
              <a:latin typeface="+mj-lt"/>
            </a:rPr>
            <a:t>/ </a:t>
          </a:r>
          <a:r>
            <a:rPr lang="el-GR" sz="1200" b="1" dirty="0">
              <a:solidFill>
                <a:schemeClr val="accent1">
                  <a:lumMod val="50000"/>
                </a:schemeClr>
              </a:solidFill>
              <a:latin typeface="+mj-lt"/>
            </a:rPr>
            <a:t>δεν επιχορηγούνται/ συμβάλουν στην εφαρμογή των αποτελεσμάτων /την προώθηση και βιωσιμότητα του σχεδίου</a:t>
          </a:r>
        </a:p>
      </dgm:t>
    </dgm:pt>
    <dgm:pt modelId="{6DD2E78C-8883-4FBB-9214-8762DE7927E9}" type="parTrans" cxnId="{B5BC6533-DD37-408D-95AB-A5098E0D2261}">
      <dgm:prSet/>
      <dgm:spPr/>
      <dgm:t>
        <a:bodyPr/>
        <a:lstStyle/>
        <a:p>
          <a:endParaRPr lang="el-GR"/>
        </a:p>
      </dgm:t>
    </dgm:pt>
    <dgm:pt modelId="{54468929-EC59-42C1-9E97-27F31427E418}" type="sibTrans" cxnId="{B5BC6533-DD37-408D-95AB-A5098E0D2261}">
      <dgm:prSet/>
      <dgm:spPr/>
      <dgm:t>
        <a:bodyPr/>
        <a:lstStyle/>
        <a:p>
          <a:endParaRPr lang="el-GR" dirty="0"/>
        </a:p>
      </dgm:t>
    </dgm:pt>
    <dgm:pt modelId="{2F5B4B30-E0D8-4ECA-8EDB-85C3C7470BDA}">
      <dgm:prSet phldrT="[Κείμενο]" custT="1"/>
      <dgm:spPr/>
      <dgm:t>
        <a:bodyPr/>
        <a:lstStyle/>
        <a:p>
          <a:pPr>
            <a:lnSpc>
              <a:spcPct val="100000"/>
            </a:lnSpc>
            <a:buFont typeface="Wingdings" panose="05000000000000000000" pitchFamily="2" charset="2"/>
            <a:buNone/>
          </a:pPr>
          <a:r>
            <a:rPr lang="el-GR" sz="1200" b="1" dirty="0">
              <a:solidFill>
                <a:schemeClr val="accent1">
                  <a:lumMod val="50000"/>
                </a:schemeClr>
              </a:solidFill>
              <a:latin typeface="+mj-lt"/>
            </a:rPr>
            <a:t>Διάρκεια του σχεδίου από 12 έως 36 μήνες</a:t>
          </a:r>
        </a:p>
      </dgm:t>
    </dgm:pt>
    <dgm:pt modelId="{C0423B11-051F-4F2A-B17F-D30B47B84C82}" type="parTrans" cxnId="{62091DBC-F23F-4C35-ACCB-CFD31D04F904}">
      <dgm:prSet/>
      <dgm:spPr/>
      <dgm:t>
        <a:bodyPr/>
        <a:lstStyle/>
        <a:p>
          <a:endParaRPr lang="el-GR"/>
        </a:p>
      </dgm:t>
    </dgm:pt>
    <dgm:pt modelId="{A92F5DBA-5648-450D-9C96-412D6E9B6B53}" type="sibTrans" cxnId="{62091DBC-F23F-4C35-ACCB-CFD31D04F904}">
      <dgm:prSet/>
      <dgm:spPr/>
      <dgm:t>
        <a:bodyPr/>
        <a:lstStyle/>
        <a:p>
          <a:endParaRPr lang="el-GR" dirty="0"/>
        </a:p>
      </dgm:t>
    </dgm:pt>
    <dgm:pt modelId="{60AE2972-008A-492D-A761-B24A33972C9C}">
      <dgm:prSet phldrT="[Κείμενο]" custT="1"/>
      <dgm:spPr/>
      <dgm:t>
        <a:bodyPr/>
        <a:lstStyle/>
        <a:p>
          <a:pPr>
            <a:lnSpc>
              <a:spcPct val="100000"/>
            </a:lnSpc>
            <a:buFont typeface="Wingdings" panose="05000000000000000000" pitchFamily="2" charset="2"/>
            <a:buNone/>
          </a:pPr>
          <a:r>
            <a:rPr lang="en-US" sz="1200" b="1" dirty="0">
              <a:solidFill>
                <a:schemeClr val="accent1">
                  <a:lumMod val="50000"/>
                </a:schemeClr>
              </a:solidFill>
              <a:latin typeface="+mj-lt"/>
            </a:rPr>
            <a:t>1</a:t>
          </a:r>
          <a:r>
            <a:rPr lang="el-GR" sz="1200" b="1" baseline="30000" dirty="0" err="1">
              <a:solidFill>
                <a:schemeClr val="accent1">
                  <a:lumMod val="50000"/>
                </a:schemeClr>
              </a:solidFill>
              <a:latin typeface="+mj-lt"/>
            </a:rPr>
            <a:t>ος</a:t>
          </a:r>
          <a:r>
            <a:rPr lang="el-GR" sz="1200" b="1" baseline="30000" dirty="0">
              <a:solidFill>
                <a:schemeClr val="accent1">
                  <a:lumMod val="50000"/>
                </a:schemeClr>
              </a:solidFill>
              <a:latin typeface="+mj-lt"/>
            </a:rPr>
            <a:t>  </a:t>
          </a:r>
          <a:r>
            <a:rPr lang="el-GR" sz="1200" b="1" dirty="0">
              <a:solidFill>
                <a:schemeClr val="accent1">
                  <a:lumMod val="50000"/>
                </a:schemeClr>
              </a:solidFill>
              <a:latin typeface="+mj-lt"/>
            </a:rPr>
            <a:t>γύρος υποβολής αιτήσεων</a:t>
          </a:r>
          <a:r>
            <a:rPr lang="en-US" sz="1200" b="1" dirty="0">
              <a:solidFill>
                <a:schemeClr val="accent1">
                  <a:lumMod val="50000"/>
                </a:schemeClr>
              </a:solidFill>
              <a:latin typeface="+mj-lt"/>
            </a:rPr>
            <a:t> </a:t>
          </a:r>
          <a:r>
            <a:rPr lang="el-GR" sz="1200" b="1" dirty="0">
              <a:solidFill>
                <a:schemeClr val="accent1">
                  <a:lumMod val="50000"/>
                </a:schemeClr>
              </a:solidFill>
              <a:latin typeface="+mj-lt"/>
            </a:rPr>
            <a:t>για το 202</a:t>
          </a:r>
          <a:r>
            <a:rPr lang="en-US" sz="1200" b="1" dirty="0">
              <a:solidFill>
                <a:schemeClr val="accent1">
                  <a:lumMod val="50000"/>
                </a:schemeClr>
              </a:solidFill>
              <a:latin typeface="+mj-lt"/>
            </a:rPr>
            <a:t>4</a:t>
          </a:r>
          <a:r>
            <a:rPr lang="el-GR" sz="1200" b="1" dirty="0">
              <a:solidFill>
                <a:schemeClr val="accent1">
                  <a:lumMod val="50000"/>
                </a:schemeClr>
              </a:solidFill>
              <a:latin typeface="+mj-lt"/>
            </a:rPr>
            <a:t> έως 0</a:t>
          </a:r>
          <a:r>
            <a:rPr lang="en-US" sz="1200" b="1" dirty="0">
              <a:solidFill>
                <a:schemeClr val="accent1">
                  <a:lumMod val="50000"/>
                </a:schemeClr>
              </a:solidFill>
              <a:latin typeface="+mj-lt"/>
            </a:rPr>
            <a:t>5</a:t>
          </a:r>
          <a:r>
            <a:rPr lang="el-GR" sz="1200" b="1" dirty="0">
              <a:solidFill>
                <a:schemeClr val="accent1">
                  <a:lumMod val="50000"/>
                </a:schemeClr>
              </a:solidFill>
              <a:latin typeface="+mj-lt"/>
            </a:rPr>
            <a:t>-</a:t>
          </a:r>
          <a:r>
            <a:rPr lang="en-US" sz="1200" b="1" dirty="0">
              <a:solidFill>
                <a:schemeClr val="accent1">
                  <a:lumMod val="50000"/>
                </a:schemeClr>
              </a:solidFill>
              <a:latin typeface="+mj-lt"/>
            </a:rPr>
            <a:t>03</a:t>
          </a:r>
          <a:r>
            <a:rPr lang="el-GR" sz="1200" b="1" dirty="0">
              <a:solidFill>
                <a:schemeClr val="accent1">
                  <a:lumMod val="50000"/>
                </a:schemeClr>
              </a:solidFill>
              <a:latin typeface="+mj-lt"/>
            </a:rPr>
            <a:t>-202</a:t>
          </a:r>
          <a:r>
            <a:rPr lang="en-US" sz="1200" b="1" dirty="0">
              <a:solidFill>
                <a:schemeClr val="accent1">
                  <a:lumMod val="50000"/>
                </a:schemeClr>
              </a:solidFill>
              <a:latin typeface="+mj-lt"/>
            </a:rPr>
            <a:t>4</a:t>
          </a:r>
        </a:p>
        <a:p>
          <a:pPr>
            <a:lnSpc>
              <a:spcPct val="100000"/>
            </a:lnSpc>
            <a:buFont typeface="Wingdings" panose="05000000000000000000" pitchFamily="2" charset="2"/>
            <a:buNone/>
          </a:pPr>
          <a:r>
            <a:rPr lang="el-GR" sz="1200" b="1" u="sng" dirty="0">
              <a:solidFill>
                <a:schemeClr val="accent1">
                  <a:lumMod val="50000"/>
                </a:schemeClr>
              </a:solidFill>
              <a:latin typeface="+mj-lt"/>
            </a:rPr>
            <a:t>Αν υπάρξει  2</a:t>
          </a:r>
          <a:r>
            <a:rPr lang="el-GR" sz="1200" b="1" u="sng" baseline="30000" dirty="0">
              <a:solidFill>
                <a:schemeClr val="accent1">
                  <a:lumMod val="50000"/>
                </a:schemeClr>
              </a:solidFill>
              <a:latin typeface="+mj-lt"/>
            </a:rPr>
            <a:t>ος</a:t>
          </a:r>
          <a:r>
            <a:rPr lang="el-GR" sz="1200" b="1" u="sng" dirty="0">
              <a:solidFill>
                <a:schemeClr val="accent1">
                  <a:lumMod val="50000"/>
                </a:schemeClr>
              </a:solidFill>
              <a:latin typeface="+mj-lt"/>
            </a:rPr>
            <a:t> γύρος, </a:t>
          </a:r>
          <a:r>
            <a:rPr lang="el-GR" sz="1200" b="1" dirty="0">
              <a:solidFill>
                <a:schemeClr val="accent1">
                  <a:lumMod val="50000"/>
                </a:schemeClr>
              </a:solidFill>
              <a:latin typeface="+mj-lt"/>
            </a:rPr>
            <a:t>υποβολή αιτήσεων</a:t>
          </a:r>
          <a:r>
            <a:rPr lang="en-US" sz="1200" b="1" dirty="0">
              <a:solidFill>
                <a:schemeClr val="accent1">
                  <a:lumMod val="50000"/>
                </a:schemeClr>
              </a:solidFill>
              <a:latin typeface="+mj-lt"/>
            </a:rPr>
            <a:t> </a:t>
          </a:r>
          <a:r>
            <a:rPr lang="el-GR" sz="1200" b="1" dirty="0">
              <a:solidFill>
                <a:schemeClr val="accent1">
                  <a:lumMod val="50000"/>
                </a:schemeClr>
              </a:solidFill>
              <a:latin typeface="+mj-lt"/>
            </a:rPr>
            <a:t>για το 2024 έως 01-10-2024 </a:t>
          </a:r>
          <a:endParaRPr lang="el-GR" sz="1200" b="1" i="0" dirty="0">
            <a:solidFill>
              <a:schemeClr val="accent1">
                <a:lumMod val="50000"/>
              </a:schemeClr>
            </a:solidFill>
            <a:latin typeface="+mj-lt"/>
          </a:endParaRPr>
        </a:p>
      </dgm:t>
    </dgm:pt>
    <dgm:pt modelId="{EF40CDBF-450B-4CE4-AAAC-635804962626}" type="sibTrans" cxnId="{E7CED261-465F-4FD3-AB5F-B2567BDD5AFF}">
      <dgm:prSet/>
      <dgm:spPr/>
      <dgm:t>
        <a:bodyPr/>
        <a:lstStyle/>
        <a:p>
          <a:endParaRPr lang="el-GR" dirty="0"/>
        </a:p>
      </dgm:t>
    </dgm:pt>
    <dgm:pt modelId="{1FC20E45-693A-49CB-AC0B-9B4DA4C50777}" type="parTrans" cxnId="{E7CED261-465F-4FD3-AB5F-B2567BDD5AFF}">
      <dgm:prSet/>
      <dgm:spPr/>
      <dgm:t>
        <a:bodyPr/>
        <a:lstStyle/>
        <a:p>
          <a:endParaRPr lang="el-GR"/>
        </a:p>
      </dgm:t>
    </dgm:pt>
    <dgm:pt modelId="{8ADF21D6-AA74-40EB-AE0D-57DEAE621A2D}">
      <dgm:prSet phldrT="[Κείμενο]" custT="1"/>
      <dgm:spPr/>
      <dgm:t>
        <a:bodyPr/>
        <a:lstStyle/>
        <a:p>
          <a:pPr>
            <a:lnSpc>
              <a:spcPct val="100000"/>
            </a:lnSpc>
            <a:buNone/>
          </a:pPr>
          <a:r>
            <a:rPr lang="el-GR" sz="1200" b="1" dirty="0">
              <a:solidFill>
                <a:schemeClr val="accent1">
                  <a:lumMod val="50000"/>
                </a:schemeClr>
              </a:solidFill>
              <a:latin typeface="+mj-lt"/>
            </a:rPr>
            <a:t>Το σχέδιο στοχεύει</a:t>
          </a:r>
        </a:p>
        <a:p>
          <a:pPr>
            <a:lnSpc>
              <a:spcPct val="100000"/>
            </a:lnSpc>
            <a:buNone/>
          </a:pPr>
          <a:r>
            <a:rPr lang="el-GR" sz="1200" b="1" dirty="0">
              <a:solidFill>
                <a:schemeClr val="accent1">
                  <a:lumMod val="50000"/>
                </a:schemeClr>
              </a:solidFill>
              <a:latin typeface="+mj-lt"/>
            </a:rPr>
            <a:t>σε μία τουλάχιστον οριζόντια προτεραιότητα</a:t>
          </a:r>
        </a:p>
        <a:p>
          <a:pPr>
            <a:lnSpc>
              <a:spcPct val="100000"/>
            </a:lnSpc>
            <a:buNone/>
          </a:pPr>
          <a:r>
            <a:rPr lang="el-GR" sz="1200" b="1" dirty="0">
              <a:solidFill>
                <a:schemeClr val="accent1">
                  <a:lumMod val="50000"/>
                </a:schemeClr>
              </a:solidFill>
              <a:latin typeface="+mj-lt"/>
            </a:rPr>
            <a:t>και/ή σε μία τουλάχιστον προτεραιότητα σχετική με τον τομέα της σχολικής εκπαίδευσης</a:t>
          </a:r>
          <a:endParaRPr lang="el-GR" sz="1200" dirty="0">
            <a:latin typeface="+mj-lt"/>
          </a:endParaRPr>
        </a:p>
      </dgm:t>
    </dgm:pt>
    <dgm:pt modelId="{9FC4100D-6996-4C28-8A94-8EBD95B431E9}" type="sibTrans" cxnId="{83439D24-A674-40F4-872F-9BD0C296DEC1}">
      <dgm:prSet/>
      <dgm:spPr/>
      <dgm:t>
        <a:bodyPr/>
        <a:lstStyle/>
        <a:p>
          <a:endParaRPr lang="el-GR" dirty="0"/>
        </a:p>
      </dgm:t>
    </dgm:pt>
    <dgm:pt modelId="{51E89F47-349B-4CB6-9574-1C8A80E62A3B}" type="parTrans" cxnId="{83439D24-A674-40F4-872F-9BD0C296DEC1}">
      <dgm:prSet/>
      <dgm:spPr/>
      <dgm:t>
        <a:bodyPr/>
        <a:lstStyle/>
        <a:p>
          <a:endParaRPr lang="el-GR"/>
        </a:p>
      </dgm:t>
    </dgm:pt>
    <dgm:pt modelId="{52E0492B-5E82-4B95-B256-7C183BDC2E97}">
      <dgm:prSet phldrT="[Κείμενο]" custT="1"/>
      <dgm:spPr/>
      <dgm:t>
        <a:bodyPr/>
        <a:lstStyle/>
        <a:p>
          <a:pPr>
            <a:lnSpc>
              <a:spcPct val="100000"/>
            </a:lnSpc>
            <a:buFont typeface="Wingdings" panose="05000000000000000000" pitchFamily="2" charset="2"/>
          </a:pPr>
          <a:r>
            <a:rPr lang="el-GR" sz="1200" b="1" i="0" dirty="0">
              <a:solidFill>
                <a:schemeClr val="accent1">
                  <a:lumMod val="50000"/>
                </a:schemeClr>
              </a:solidFill>
              <a:latin typeface="+mj-lt"/>
            </a:rPr>
            <a:t>Κανόνες χρηματοδότησης: επιλογή μεταξύ 3  κατ’ αποκοπή ποσών:</a:t>
          </a:r>
        </a:p>
        <a:p>
          <a:pPr>
            <a:lnSpc>
              <a:spcPct val="100000"/>
            </a:lnSpc>
            <a:buFont typeface="Wingdings" panose="05000000000000000000" pitchFamily="2" charset="2"/>
          </a:pPr>
          <a:r>
            <a:rPr lang="el-GR" sz="1200" b="1" i="0" dirty="0">
              <a:solidFill>
                <a:schemeClr val="accent1">
                  <a:lumMod val="50000"/>
                </a:schemeClr>
              </a:solidFill>
              <a:latin typeface="+mj-lt"/>
            </a:rPr>
            <a:t>120.000 </a:t>
          </a:r>
          <a:r>
            <a:rPr lang="el-GR" sz="1200" b="1" dirty="0">
              <a:solidFill>
                <a:schemeClr val="accent1">
                  <a:lumMod val="50000"/>
                </a:schemeClr>
              </a:solidFill>
              <a:latin typeface="+mj-lt"/>
            </a:rPr>
            <a:t>€</a:t>
          </a:r>
          <a:r>
            <a:rPr lang="el-GR" sz="1200" dirty="0">
              <a:solidFill>
                <a:schemeClr val="accent1">
                  <a:lumMod val="50000"/>
                </a:schemeClr>
              </a:solidFill>
              <a:latin typeface="+mj-lt"/>
            </a:rPr>
            <a:t>/</a:t>
          </a:r>
          <a:r>
            <a:rPr lang="el-GR" sz="1200" b="1" i="0" dirty="0">
              <a:solidFill>
                <a:schemeClr val="accent1">
                  <a:lumMod val="50000"/>
                </a:schemeClr>
              </a:solidFill>
              <a:latin typeface="+mj-lt"/>
            </a:rPr>
            <a:t>250.000 </a:t>
          </a:r>
          <a:r>
            <a:rPr lang="el-GR" sz="1200" b="1" dirty="0">
              <a:solidFill>
                <a:schemeClr val="accent1">
                  <a:lumMod val="50000"/>
                </a:schemeClr>
              </a:solidFill>
              <a:latin typeface="+mj-lt"/>
            </a:rPr>
            <a:t>€</a:t>
          </a:r>
          <a:r>
            <a:rPr lang="el-GR" sz="1200" dirty="0">
              <a:solidFill>
                <a:schemeClr val="accent1">
                  <a:lumMod val="50000"/>
                </a:schemeClr>
              </a:solidFill>
              <a:latin typeface="+mj-lt"/>
            </a:rPr>
            <a:t>/</a:t>
          </a:r>
          <a:r>
            <a:rPr lang="el-GR" sz="1200" b="1" i="0" dirty="0">
              <a:solidFill>
                <a:schemeClr val="accent1">
                  <a:lumMod val="50000"/>
                </a:schemeClr>
              </a:solidFill>
              <a:latin typeface="+mj-lt"/>
            </a:rPr>
            <a:t>400.000</a:t>
          </a:r>
          <a:r>
            <a:rPr lang="el-GR" sz="1200" b="1" dirty="0">
              <a:solidFill>
                <a:schemeClr val="accent1">
                  <a:lumMod val="50000"/>
                </a:schemeClr>
              </a:solidFill>
              <a:latin typeface="+mj-lt"/>
            </a:rPr>
            <a:t>€</a:t>
          </a:r>
        </a:p>
        <a:p>
          <a:pPr>
            <a:lnSpc>
              <a:spcPct val="100000"/>
            </a:lnSpc>
            <a:buFont typeface="Wingdings" panose="05000000000000000000" pitchFamily="2" charset="2"/>
          </a:pPr>
          <a:r>
            <a:rPr lang="el-GR" sz="1200" b="1" i="0" dirty="0">
              <a:solidFill>
                <a:schemeClr val="accent1">
                  <a:lumMod val="50000"/>
                </a:schemeClr>
              </a:solidFill>
              <a:latin typeface="+mj-lt"/>
            </a:rPr>
            <a:t>Τήρηση της αρχής  της συγχρηματοδότησης</a:t>
          </a:r>
        </a:p>
      </dgm:t>
    </dgm:pt>
    <dgm:pt modelId="{2C97ACF8-A502-45EF-A64F-FC9665BE12FB}" type="parTrans" cxnId="{4AFED57A-CB53-47CE-900B-3B635C82047C}">
      <dgm:prSet/>
      <dgm:spPr/>
      <dgm:t>
        <a:bodyPr/>
        <a:lstStyle/>
        <a:p>
          <a:endParaRPr lang="el-GR"/>
        </a:p>
      </dgm:t>
    </dgm:pt>
    <dgm:pt modelId="{4979ED64-82D7-49A7-9F60-69FA75AD40DD}" type="sibTrans" cxnId="{4AFED57A-CB53-47CE-900B-3B635C82047C}">
      <dgm:prSet/>
      <dgm:spPr/>
      <dgm:t>
        <a:bodyPr/>
        <a:lstStyle/>
        <a:p>
          <a:endParaRPr lang="el-GR" dirty="0"/>
        </a:p>
      </dgm:t>
    </dgm:pt>
    <dgm:pt modelId="{D7206F14-EFA3-4043-A130-B4B9C9D0E075}">
      <dgm:prSet phldrT="[Κείμενο]" custT="1"/>
      <dgm:spPr/>
      <dgm:t>
        <a:bodyPr/>
        <a:lstStyle/>
        <a:p>
          <a:pPr>
            <a:buFont typeface="Wingdings" panose="05000000000000000000" pitchFamily="2" charset="2"/>
          </a:pPr>
          <a:r>
            <a:rPr lang="el-GR" sz="1200" b="1" i="0" dirty="0">
              <a:solidFill>
                <a:schemeClr val="accent1">
                  <a:lumMod val="50000"/>
                </a:schemeClr>
              </a:solidFill>
              <a:latin typeface="+mj-lt"/>
            </a:rPr>
            <a:t>Διακρατικές δραστηριότητες εκπαίδευσης διδασκαλίας και κατάρτισης (</a:t>
          </a:r>
          <a:r>
            <a:rPr lang="en-US" sz="1200" b="1" i="0" dirty="0">
              <a:solidFill>
                <a:schemeClr val="accent1">
                  <a:lumMod val="50000"/>
                </a:schemeClr>
              </a:solidFill>
              <a:latin typeface="+mj-lt"/>
            </a:rPr>
            <a:t>LTT activities) </a:t>
          </a:r>
          <a:r>
            <a:rPr lang="el-GR" sz="1200" b="1" i="0" dirty="0">
              <a:solidFill>
                <a:schemeClr val="accent1">
                  <a:lumMod val="50000"/>
                </a:schemeClr>
              </a:solidFill>
              <a:latin typeface="+mj-lt"/>
            </a:rPr>
            <a:t>αν προσδίδουν προστιθέμενη αξία στην επίτευξη των στόχων</a:t>
          </a:r>
        </a:p>
      </dgm:t>
    </dgm:pt>
    <dgm:pt modelId="{2A71A883-DC3C-47B2-82F4-8EBBD416CED5}" type="parTrans" cxnId="{F34059D7-EFE0-43A0-90B4-B8A8C9E6D907}">
      <dgm:prSet/>
      <dgm:spPr/>
      <dgm:t>
        <a:bodyPr/>
        <a:lstStyle/>
        <a:p>
          <a:endParaRPr lang="el-GR"/>
        </a:p>
      </dgm:t>
    </dgm:pt>
    <dgm:pt modelId="{02EE8F34-BD5D-4F90-9F1F-A1E855F35940}" type="sibTrans" cxnId="{F34059D7-EFE0-43A0-90B4-B8A8C9E6D907}">
      <dgm:prSet/>
      <dgm:spPr/>
      <dgm:t>
        <a:bodyPr/>
        <a:lstStyle/>
        <a:p>
          <a:endParaRPr lang="el-GR"/>
        </a:p>
      </dgm:t>
    </dgm:pt>
    <dgm:pt modelId="{C3D40549-1161-4B65-B0F7-F86DB5F8D17F}" type="pres">
      <dgm:prSet presAssocID="{8117E3BC-33D0-4B89-8C79-52C3F8988B6D}" presName="Name0" presStyleCnt="0">
        <dgm:presLayoutVars>
          <dgm:dir/>
          <dgm:resizeHandles/>
        </dgm:presLayoutVars>
      </dgm:prSet>
      <dgm:spPr/>
    </dgm:pt>
    <dgm:pt modelId="{2AB2004D-0E47-48D3-A503-708BF9E407B2}" type="pres">
      <dgm:prSet presAssocID="{93B144DA-5E77-4F26-8869-E5703D2EAFB7}" presName="compNode" presStyleCnt="0"/>
      <dgm:spPr/>
    </dgm:pt>
    <dgm:pt modelId="{A628E51B-8164-42E0-B856-5FE64A901AEA}" type="pres">
      <dgm:prSet presAssocID="{93B144DA-5E77-4F26-8869-E5703D2EAFB7}" presName="dummyConnPt" presStyleCnt="0"/>
      <dgm:spPr/>
    </dgm:pt>
    <dgm:pt modelId="{57021294-8F60-4447-BE99-6AF7D0D2CFDF}" type="pres">
      <dgm:prSet presAssocID="{93B144DA-5E77-4F26-8869-E5703D2EAFB7}" presName="node" presStyleLbl="node1" presStyleIdx="0" presStyleCnt="9" custScaleX="108323" custLinFactNeighborX="-395" custLinFactNeighborY="21796">
        <dgm:presLayoutVars>
          <dgm:bulletEnabled val="1"/>
        </dgm:presLayoutVars>
      </dgm:prSet>
      <dgm:spPr/>
    </dgm:pt>
    <dgm:pt modelId="{4DBD6B68-F346-49D4-BED7-250EA118A1AE}" type="pres">
      <dgm:prSet presAssocID="{666286BF-CCEC-42D2-8DF4-9425738777D2}" presName="sibTrans" presStyleLbl="bgSibTrans2D1" presStyleIdx="0" presStyleCnt="8"/>
      <dgm:spPr/>
    </dgm:pt>
    <dgm:pt modelId="{45171EDD-A70E-4EDD-A970-EBA79D0CC7C6}" type="pres">
      <dgm:prSet presAssocID="{60C26F98-7220-46DA-A3D9-C8E222BCB196}" presName="compNode" presStyleCnt="0"/>
      <dgm:spPr/>
    </dgm:pt>
    <dgm:pt modelId="{E360892C-69C9-4EF4-897F-3F6EE403F1E8}" type="pres">
      <dgm:prSet presAssocID="{60C26F98-7220-46DA-A3D9-C8E222BCB196}" presName="dummyConnPt" presStyleCnt="0"/>
      <dgm:spPr/>
    </dgm:pt>
    <dgm:pt modelId="{C99126CD-1580-4CBC-BF9F-80010FC4DDB6}" type="pres">
      <dgm:prSet presAssocID="{60C26F98-7220-46DA-A3D9-C8E222BCB196}" presName="node" presStyleLbl="node1" presStyleIdx="1" presStyleCnt="9" custScaleX="107682" custLinFactNeighborX="2888" custLinFactNeighborY="10945">
        <dgm:presLayoutVars>
          <dgm:bulletEnabled val="1"/>
        </dgm:presLayoutVars>
      </dgm:prSet>
      <dgm:spPr/>
    </dgm:pt>
    <dgm:pt modelId="{13091F51-7161-47E3-A5D4-1BE7FF66D85F}" type="pres">
      <dgm:prSet presAssocID="{ECD8DE57-EF3F-4117-B228-B54F916DF761}" presName="sibTrans" presStyleLbl="bgSibTrans2D1" presStyleIdx="1" presStyleCnt="8"/>
      <dgm:spPr/>
    </dgm:pt>
    <dgm:pt modelId="{BB494B3B-5FFE-42CD-A7A6-273B086B188F}" type="pres">
      <dgm:prSet presAssocID="{8415C973-497D-4194-80DD-7B207B916B11}" presName="compNode" presStyleCnt="0"/>
      <dgm:spPr/>
    </dgm:pt>
    <dgm:pt modelId="{D5FE924D-DD24-4E4E-B360-869B4F74F325}" type="pres">
      <dgm:prSet presAssocID="{8415C973-497D-4194-80DD-7B207B916B11}" presName="dummyConnPt" presStyleCnt="0"/>
      <dgm:spPr/>
    </dgm:pt>
    <dgm:pt modelId="{9666287E-CF8C-4A40-A697-FE638398B753}" type="pres">
      <dgm:prSet presAssocID="{8415C973-497D-4194-80DD-7B207B916B11}" presName="node" presStyleLbl="node1" presStyleIdx="2" presStyleCnt="9" custScaleX="107533">
        <dgm:presLayoutVars>
          <dgm:bulletEnabled val="1"/>
        </dgm:presLayoutVars>
      </dgm:prSet>
      <dgm:spPr/>
    </dgm:pt>
    <dgm:pt modelId="{25CB6A76-CCD5-47BF-BE48-EB7A0AB4B984}" type="pres">
      <dgm:prSet presAssocID="{5FAF7387-F356-4495-BE46-C1765ADC7F84}" presName="sibTrans" presStyleLbl="bgSibTrans2D1" presStyleIdx="2" presStyleCnt="8"/>
      <dgm:spPr/>
    </dgm:pt>
    <dgm:pt modelId="{EBAA774D-B2DE-4240-AA67-8F1F631D71C4}" type="pres">
      <dgm:prSet presAssocID="{68064E27-16D9-42B4-B62A-4257D661D84A}" presName="compNode" presStyleCnt="0"/>
      <dgm:spPr/>
    </dgm:pt>
    <dgm:pt modelId="{A30E97F5-81A7-40F2-9B24-1EC236DD54F2}" type="pres">
      <dgm:prSet presAssocID="{68064E27-16D9-42B4-B62A-4257D661D84A}" presName="dummyConnPt" presStyleCnt="0"/>
      <dgm:spPr/>
    </dgm:pt>
    <dgm:pt modelId="{8CEA9F23-BD38-4A77-A9B5-DB98AE953EB7}" type="pres">
      <dgm:prSet presAssocID="{68064E27-16D9-42B4-B62A-4257D661D84A}" presName="node" presStyleLbl="node1" presStyleIdx="3" presStyleCnt="9" custScaleX="113308" custLinFactNeighborX="-821" custLinFactNeighborY="24020">
        <dgm:presLayoutVars>
          <dgm:bulletEnabled val="1"/>
        </dgm:presLayoutVars>
      </dgm:prSet>
      <dgm:spPr/>
    </dgm:pt>
    <dgm:pt modelId="{AD499124-DF31-415E-BEB0-8D61D18F3535}" type="pres">
      <dgm:prSet presAssocID="{54468929-EC59-42C1-9E97-27F31427E418}" presName="sibTrans" presStyleLbl="bgSibTrans2D1" presStyleIdx="3" presStyleCnt="8"/>
      <dgm:spPr/>
    </dgm:pt>
    <dgm:pt modelId="{97B47D6E-00F1-4FF4-A72C-3C39C30CF965}" type="pres">
      <dgm:prSet presAssocID="{8ADF21D6-AA74-40EB-AE0D-57DEAE621A2D}" presName="compNode" presStyleCnt="0"/>
      <dgm:spPr/>
    </dgm:pt>
    <dgm:pt modelId="{06FD065E-4ED6-4706-BFD0-63E23CB59232}" type="pres">
      <dgm:prSet presAssocID="{8ADF21D6-AA74-40EB-AE0D-57DEAE621A2D}" presName="dummyConnPt" presStyleCnt="0"/>
      <dgm:spPr/>
    </dgm:pt>
    <dgm:pt modelId="{71631F63-F052-4FB6-96CD-D0DC9383A95A}" type="pres">
      <dgm:prSet presAssocID="{8ADF21D6-AA74-40EB-AE0D-57DEAE621A2D}" presName="node" presStyleLbl="node1" presStyleIdx="4" presStyleCnt="9" custScaleX="112546" custLinFactNeighborX="-440" custLinFactNeighborY="11696">
        <dgm:presLayoutVars>
          <dgm:bulletEnabled val="1"/>
        </dgm:presLayoutVars>
      </dgm:prSet>
      <dgm:spPr/>
    </dgm:pt>
    <dgm:pt modelId="{6996065B-6864-462C-95E0-0FCE9BDCA46C}" type="pres">
      <dgm:prSet presAssocID="{9FC4100D-6996-4C28-8A94-8EBD95B431E9}" presName="sibTrans" presStyleLbl="bgSibTrans2D1" presStyleIdx="4" presStyleCnt="8"/>
      <dgm:spPr/>
    </dgm:pt>
    <dgm:pt modelId="{9F1DB50E-7A90-4F47-AAF4-3816A5C5ECE1}" type="pres">
      <dgm:prSet presAssocID="{2F5B4B30-E0D8-4ECA-8EDB-85C3C7470BDA}" presName="compNode" presStyleCnt="0"/>
      <dgm:spPr/>
    </dgm:pt>
    <dgm:pt modelId="{DE2AA6AA-228D-4557-A15E-569AB4EDEE93}" type="pres">
      <dgm:prSet presAssocID="{2F5B4B30-E0D8-4ECA-8EDB-85C3C7470BDA}" presName="dummyConnPt" presStyleCnt="0"/>
      <dgm:spPr/>
    </dgm:pt>
    <dgm:pt modelId="{25D5162B-4356-420A-B3D4-47B74610D507}" type="pres">
      <dgm:prSet presAssocID="{2F5B4B30-E0D8-4ECA-8EDB-85C3C7470BDA}" presName="node" presStyleLbl="node1" presStyleIdx="5" presStyleCnt="9" custScaleX="109888" custLinFactNeighborX="-1073" custLinFactNeighborY="24417">
        <dgm:presLayoutVars>
          <dgm:bulletEnabled val="1"/>
        </dgm:presLayoutVars>
      </dgm:prSet>
      <dgm:spPr/>
    </dgm:pt>
    <dgm:pt modelId="{C02DDD03-0801-43FB-82FB-6B6C37F71E89}" type="pres">
      <dgm:prSet presAssocID="{A92F5DBA-5648-450D-9C96-412D6E9B6B53}" presName="sibTrans" presStyleLbl="bgSibTrans2D1" presStyleIdx="5" presStyleCnt="8"/>
      <dgm:spPr/>
    </dgm:pt>
    <dgm:pt modelId="{8F10A3C8-EC70-4158-9C86-5C796B65323D}" type="pres">
      <dgm:prSet presAssocID="{60AE2972-008A-492D-A761-B24A33972C9C}" presName="compNode" presStyleCnt="0"/>
      <dgm:spPr/>
    </dgm:pt>
    <dgm:pt modelId="{5EB6D68B-0340-4B99-9EC7-E92037455BEA}" type="pres">
      <dgm:prSet presAssocID="{60AE2972-008A-492D-A761-B24A33972C9C}" presName="dummyConnPt" presStyleCnt="0"/>
      <dgm:spPr/>
    </dgm:pt>
    <dgm:pt modelId="{EE08EDD7-E7F2-45D9-B860-38F5F7B4546B}" type="pres">
      <dgm:prSet presAssocID="{60AE2972-008A-492D-A761-B24A33972C9C}" presName="node" presStyleLbl="node1" presStyleIdx="6" presStyleCnt="9" custScaleX="107360" custLinFactNeighborX="-9405" custLinFactNeighborY="24417">
        <dgm:presLayoutVars>
          <dgm:bulletEnabled val="1"/>
        </dgm:presLayoutVars>
      </dgm:prSet>
      <dgm:spPr/>
    </dgm:pt>
    <dgm:pt modelId="{A16F5635-0F4F-4050-9FFA-3C851BDAF538}" type="pres">
      <dgm:prSet presAssocID="{EF40CDBF-450B-4CE4-AAAC-635804962626}" presName="sibTrans" presStyleLbl="bgSibTrans2D1" presStyleIdx="6" presStyleCnt="8"/>
      <dgm:spPr/>
    </dgm:pt>
    <dgm:pt modelId="{08D8AF09-7BD1-45A6-9E52-845A54826AC9}" type="pres">
      <dgm:prSet presAssocID="{52E0492B-5E82-4B95-B256-7C183BDC2E97}" presName="compNode" presStyleCnt="0"/>
      <dgm:spPr/>
    </dgm:pt>
    <dgm:pt modelId="{A54144CC-E460-4F7F-B1A5-5AC4484ACD8A}" type="pres">
      <dgm:prSet presAssocID="{52E0492B-5E82-4B95-B256-7C183BDC2E97}" presName="dummyConnPt" presStyleCnt="0"/>
      <dgm:spPr/>
    </dgm:pt>
    <dgm:pt modelId="{938C8C16-1141-4538-A1C8-9401E36AB08F}" type="pres">
      <dgm:prSet presAssocID="{52E0492B-5E82-4B95-B256-7C183BDC2E97}" presName="node" presStyleLbl="node1" presStyleIdx="7" presStyleCnt="9" custScaleX="107360" custLinFactNeighborX="-9405" custLinFactNeighborY="12971">
        <dgm:presLayoutVars>
          <dgm:bulletEnabled val="1"/>
        </dgm:presLayoutVars>
      </dgm:prSet>
      <dgm:spPr/>
    </dgm:pt>
    <dgm:pt modelId="{2DA3B345-8920-451B-B600-D848769F0011}" type="pres">
      <dgm:prSet presAssocID="{4979ED64-82D7-49A7-9F60-69FA75AD40DD}" presName="sibTrans" presStyleLbl="bgSibTrans2D1" presStyleIdx="7" presStyleCnt="8"/>
      <dgm:spPr/>
    </dgm:pt>
    <dgm:pt modelId="{13EF27B4-4761-4A19-BD62-904A3598690E}" type="pres">
      <dgm:prSet presAssocID="{D7206F14-EFA3-4043-A130-B4B9C9D0E075}" presName="compNode" presStyleCnt="0"/>
      <dgm:spPr/>
    </dgm:pt>
    <dgm:pt modelId="{E359219B-C4DA-42DA-A337-4312EEBF401A}" type="pres">
      <dgm:prSet presAssocID="{D7206F14-EFA3-4043-A130-B4B9C9D0E075}" presName="dummyConnPt" presStyleCnt="0"/>
      <dgm:spPr/>
    </dgm:pt>
    <dgm:pt modelId="{74D14FB4-132F-4E2E-9CBD-3F133CEACE47}" type="pres">
      <dgm:prSet presAssocID="{D7206F14-EFA3-4043-A130-B4B9C9D0E075}" presName="node" presStyleLbl="node1" presStyleIdx="8" presStyleCnt="9" custScaleX="107360" custLinFactNeighborX="-9405" custLinFactNeighborY="12971">
        <dgm:presLayoutVars>
          <dgm:bulletEnabled val="1"/>
        </dgm:presLayoutVars>
      </dgm:prSet>
      <dgm:spPr/>
    </dgm:pt>
  </dgm:ptLst>
  <dgm:cxnLst>
    <dgm:cxn modelId="{735B3204-344B-49C0-8D93-F19EDEA4D15D}" type="presOf" srcId="{A92F5DBA-5648-450D-9C96-412D6E9B6B53}" destId="{C02DDD03-0801-43FB-82FB-6B6C37F71E89}" srcOrd="0" destOrd="0" presId="urn:microsoft.com/office/officeart/2005/8/layout/bProcess4"/>
    <dgm:cxn modelId="{2F710207-1A20-4AFE-8A66-7842EA6393C1}" type="presOf" srcId="{8117E3BC-33D0-4B89-8C79-52C3F8988B6D}" destId="{C3D40549-1161-4B65-B0F7-F86DB5F8D17F}" srcOrd="0" destOrd="0" presId="urn:microsoft.com/office/officeart/2005/8/layout/bProcess4"/>
    <dgm:cxn modelId="{36237509-42FA-44E0-A6FB-1F546F0120C9}" srcId="{8117E3BC-33D0-4B89-8C79-52C3F8988B6D}" destId="{8415C973-497D-4194-80DD-7B207B916B11}" srcOrd="2" destOrd="0" parTransId="{BDB2E22C-2847-4F88-81DD-BC582E4BD77B}" sibTransId="{5FAF7387-F356-4495-BE46-C1765ADC7F84}"/>
    <dgm:cxn modelId="{E7FF0D1A-CD31-40B4-B403-CE0FFE13FF7A}" type="presOf" srcId="{93B144DA-5E77-4F26-8869-E5703D2EAFB7}" destId="{57021294-8F60-4447-BE99-6AF7D0D2CFDF}" srcOrd="0" destOrd="0" presId="urn:microsoft.com/office/officeart/2005/8/layout/bProcess4"/>
    <dgm:cxn modelId="{83439D24-A674-40F4-872F-9BD0C296DEC1}" srcId="{8117E3BC-33D0-4B89-8C79-52C3F8988B6D}" destId="{8ADF21D6-AA74-40EB-AE0D-57DEAE621A2D}" srcOrd="4" destOrd="0" parTransId="{51E89F47-349B-4CB6-9574-1C8A80E62A3B}" sibTransId="{9FC4100D-6996-4C28-8A94-8EBD95B431E9}"/>
    <dgm:cxn modelId="{B5BC6533-DD37-408D-95AB-A5098E0D2261}" srcId="{8117E3BC-33D0-4B89-8C79-52C3F8988B6D}" destId="{68064E27-16D9-42B4-B62A-4257D661D84A}" srcOrd="3" destOrd="0" parTransId="{6DD2E78C-8883-4FBB-9214-8762DE7927E9}" sibTransId="{54468929-EC59-42C1-9E97-27F31427E418}"/>
    <dgm:cxn modelId="{E7CED261-465F-4FD3-AB5F-B2567BDD5AFF}" srcId="{8117E3BC-33D0-4B89-8C79-52C3F8988B6D}" destId="{60AE2972-008A-492D-A761-B24A33972C9C}" srcOrd="6" destOrd="0" parTransId="{1FC20E45-693A-49CB-AC0B-9B4DA4C50777}" sibTransId="{EF40CDBF-450B-4CE4-AAAC-635804962626}"/>
    <dgm:cxn modelId="{13479342-DDAE-4701-A7D8-0F3032C026EB}" type="presOf" srcId="{EF40CDBF-450B-4CE4-AAAC-635804962626}" destId="{A16F5635-0F4F-4050-9FFA-3C851BDAF538}" srcOrd="0" destOrd="0" presId="urn:microsoft.com/office/officeart/2005/8/layout/bProcess4"/>
    <dgm:cxn modelId="{E0D8F365-7A68-46B0-B7E6-DC70E0FF7083}" type="presOf" srcId="{2F5B4B30-E0D8-4ECA-8EDB-85C3C7470BDA}" destId="{25D5162B-4356-420A-B3D4-47B74610D507}" srcOrd="0" destOrd="0" presId="urn:microsoft.com/office/officeart/2005/8/layout/bProcess4"/>
    <dgm:cxn modelId="{90E5CF67-65C3-464F-843E-78C7401DD255}" type="presOf" srcId="{60AE2972-008A-492D-A761-B24A33972C9C}" destId="{EE08EDD7-E7F2-45D9-B860-38F5F7B4546B}" srcOrd="0" destOrd="0" presId="urn:microsoft.com/office/officeart/2005/8/layout/bProcess4"/>
    <dgm:cxn modelId="{EC6AFE67-CCA2-4355-822C-EE550142F592}" srcId="{8117E3BC-33D0-4B89-8C79-52C3F8988B6D}" destId="{60C26F98-7220-46DA-A3D9-C8E222BCB196}" srcOrd="1" destOrd="0" parTransId="{E7D088F6-A66B-4B06-92A0-02BA3A8E4BFC}" sibTransId="{ECD8DE57-EF3F-4117-B228-B54F916DF761}"/>
    <dgm:cxn modelId="{30950E74-B663-45AF-BF66-E3E68AC1F0CE}" type="presOf" srcId="{9FC4100D-6996-4C28-8A94-8EBD95B431E9}" destId="{6996065B-6864-462C-95E0-0FCE9BDCA46C}" srcOrd="0" destOrd="0" presId="urn:microsoft.com/office/officeart/2005/8/layout/bProcess4"/>
    <dgm:cxn modelId="{C65F2976-371C-49F2-B369-C2A2D7DEC5D4}" type="presOf" srcId="{666286BF-CCEC-42D2-8DF4-9425738777D2}" destId="{4DBD6B68-F346-49D4-BED7-250EA118A1AE}" srcOrd="0" destOrd="0" presId="urn:microsoft.com/office/officeart/2005/8/layout/bProcess4"/>
    <dgm:cxn modelId="{23C73379-66A3-4392-91DA-1E277A574F0C}" type="presOf" srcId="{68064E27-16D9-42B4-B62A-4257D661D84A}" destId="{8CEA9F23-BD38-4A77-A9B5-DB98AE953EB7}" srcOrd="0" destOrd="0" presId="urn:microsoft.com/office/officeart/2005/8/layout/bProcess4"/>
    <dgm:cxn modelId="{4AFED57A-CB53-47CE-900B-3B635C82047C}" srcId="{8117E3BC-33D0-4B89-8C79-52C3F8988B6D}" destId="{52E0492B-5E82-4B95-B256-7C183BDC2E97}" srcOrd="7" destOrd="0" parTransId="{2C97ACF8-A502-45EF-A64F-FC9665BE12FB}" sibTransId="{4979ED64-82D7-49A7-9F60-69FA75AD40DD}"/>
    <dgm:cxn modelId="{C1F49981-4598-4C25-A361-EF490E7A72A4}" type="presOf" srcId="{60C26F98-7220-46DA-A3D9-C8E222BCB196}" destId="{C99126CD-1580-4CBC-BF9F-80010FC4DDB6}" srcOrd="0" destOrd="0" presId="urn:microsoft.com/office/officeart/2005/8/layout/bProcess4"/>
    <dgm:cxn modelId="{62AFF88A-EE2A-4482-9ADF-59FB70D932BE}" type="presOf" srcId="{D7206F14-EFA3-4043-A130-B4B9C9D0E075}" destId="{74D14FB4-132F-4E2E-9CBD-3F133CEACE47}" srcOrd="0" destOrd="0" presId="urn:microsoft.com/office/officeart/2005/8/layout/bProcess4"/>
    <dgm:cxn modelId="{0C8092A2-0DCE-4099-A3C3-1C3011D423BF}" type="presOf" srcId="{52E0492B-5E82-4B95-B256-7C183BDC2E97}" destId="{938C8C16-1141-4538-A1C8-9401E36AB08F}" srcOrd="0" destOrd="0" presId="urn:microsoft.com/office/officeart/2005/8/layout/bProcess4"/>
    <dgm:cxn modelId="{62091DBC-F23F-4C35-ACCB-CFD31D04F904}" srcId="{8117E3BC-33D0-4B89-8C79-52C3F8988B6D}" destId="{2F5B4B30-E0D8-4ECA-8EDB-85C3C7470BDA}" srcOrd="5" destOrd="0" parTransId="{C0423B11-051F-4F2A-B17F-D30B47B84C82}" sibTransId="{A92F5DBA-5648-450D-9C96-412D6E9B6B53}"/>
    <dgm:cxn modelId="{2DE351BD-53BC-4F83-B776-226D8DC51796}" type="presOf" srcId="{54468929-EC59-42C1-9E97-27F31427E418}" destId="{AD499124-DF31-415E-BEB0-8D61D18F3535}" srcOrd="0" destOrd="0" presId="urn:microsoft.com/office/officeart/2005/8/layout/bProcess4"/>
    <dgm:cxn modelId="{7AB130C2-0D4A-453F-A045-5135692D680F}" type="presOf" srcId="{8ADF21D6-AA74-40EB-AE0D-57DEAE621A2D}" destId="{71631F63-F052-4FB6-96CD-D0DC9383A95A}" srcOrd="0" destOrd="0" presId="urn:microsoft.com/office/officeart/2005/8/layout/bProcess4"/>
    <dgm:cxn modelId="{23CB90C9-82A4-4274-A5C9-72ADE029044B}" srcId="{8117E3BC-33D0-4B89-8C79-52C3F8988B6D}" destId="{93B144DA-5E77-4F26-8869-E5703D2EAFB7}" srcOrd="0" destOrd="0" parTransId="{5903AFA4-F11E-4202-ABC9-64B79F7973CF}" sibTransId="{666286BF-CCEC-42D2-8DF4-9425738777D2}"/>
    <dgm:cxn modelId="{AE1D0BCB-7349-4E92-8381-E4263D64F968}" type="presOf" srcId="{4979ED64-82D7-49A7-9F60-69FA75AD40DD}" destId="{2DA3B345-8920-451B-B600-D848769F0011}" srcOrd="0" destOrd="0" presId="urn:microsoft.com/office/officeart/2005/8/layout/bProcess4"/>
    <dgm:cxn modelId="{F34059D7-EFE0-43A0-90B4-B8A8C9E6D907}" srcId="{8117E3BC-33D0-4B89-8C79-52C3F8988B6D}" destId="{D7206F14-EFA3-4043-A130-B4B9C9D0E075}" srcOrd="8" destOrd="0" parTransId="{2A71A883-DC3C-47B2-82F4-8EBBD416CED5}" sibTransId="{02EE8F34-BD5D-4F90-9F1F-A1E855F35940}"/>
    <dgm:cxn modelId="{E6B597F2-45E7-48AF-AD71-2796C244DDE3}" type="presOf" srcId="{8415C973-497D-4194-80DD-7B207B916B11}" destId="{9666287E-CF8C-4A40-A697-FE638398B753}" srcOrd="0" destOrd="0" presId="urn:microsoft.com/office/officeart/2005/8/layout/bProcess4"/>
    <dgm:cxn modelId="{1BFEFCF3-5725-42C3-8D7C-A9AF396526B0}" type="presOf" srcId="{ECD8DE57-EF3F-4117-B228-B54F916DF761}" destId="{13091F51-7161-47E3-A5D4-1BE7FF66D85F}" srcOrd="0" destOrd="0" presId="urn:microsoft.com/office/officeart/2005/8/layout/bProcess4"/>
    <dgm:cxn modelId="{0B7D12FB-E2C2-42AD-B1B1-2316244DE6D7}" type="presOf" srcId="{5FAF7387-F356-4495-BE46-C1765ADC7F84}" destId="{25CB6A76-CCD5-47BF-BE48-EB7A0AB4B984}" srcOrd="0" destOrd="0" presId="urn:microsoft.com/office/officeart/2005/8/layout/bProcess4"/>
    <dgm:cxn modelId="{9E50519D-3651-4800-8B9D-2D56368D9710}" type="presParOf" srcId="{C3D40549-1161-4B65-B0F7-F86DB5F8D17F}" destId="{2AB2004D-0E47-48D3-A503-708BF9E407B2}" srcOrd="0" destOrd="0" presId="urn:microsoft.com/office/officeart/2005/8/layout/bProcess4"/>
    <dgm:cxn modelId="{A311E0C7-D2A9-4566-A9A2-DEE8EBEAF46A}" type="presParOf" srcId="{2AB2004D-0E47-48D3-A503-708BF9E407B2}" destId="{A628E51B-8164-42E0-B856-5FE64A901AEA}" srcOrd="0" destOrd="0" presId="urn:microsoft.com/office/officeart/2005/8/layout/bProcess4"/>
    <dgm:cxn modelId="{279BA73A-B13C-45D3-9A88-CFDCDAB128E2}" type="presParOf" srcId="{2AB2004D-0E47-48D3-A503-708BF9E407B2}" destId="{57021294-8F60-4447-BE99-6AF7D0D2CFDF}" srcOrd="1" destOrd="0" presId="urn:microsoft.com/office/officeart/2005/8/layout/bProcess4"/>
    <dgm:cxn modelId="{DD235148-A9F5-4C3F-9083-A42FFA0724FD}" type="presParOf" srcId="{C3D40549-1161-4B65-B0F7-F86DB5F8D17F}" destId="{4DBD6B68-F346-49D4-BED7-250EA118A1AE}" srcOrd="1" destOrd="0" presId="urn:microsoft.com/office/officeart/2005/8/layout/bProcess4"/>
    <dgm:cxn modelId="{B13DEEF6-741A-4864-B17F-3AC2C1384011}" type="presParOf" srcId="{C3D40549-1161-4B65-B0F7-F86DB5F8D17F}" destId="{45171EDD-A70E-4EDD-A970-EBA79D0CC7C6}" srcOrd="2" destOrd="0" presId="urn:microsoft.com/office/officeart/2005/8/layout/bProcess4"/>
    <dgm:cxn modelId="{9D206204-F608-4635-B9D7-DC2ED5C871B8}" type="presParOf" srcId="{45171EDD-A70E-4EDD-A970-EBA79D0CC7C6}" destId="{E360892C-69C9-4EF4-897F-3F6EE403F1E8}" srcOrd="0" destOrd="0" presId="urn:microsoft.com/office/officeart/2005/8/layout/bProcess4"/>
    <dgm:cxn modelId="{8D0C0200-C95B-4CAB-B3EB-4A685FC09F3B}" type="presParOf" srcId="{45171EDD-A70E-4EDD-A970-EBA79D0CC7C6}" destId="{C99126CD-1580-4CBC-BF9F-80010FC4DDB6}" srcOrd="1" destOrd="0" presId="urn:microsoft.com/office/officeart/2005/8/layout/bProcess4"/>
    <dgm:cxn modelId="{115FD8BC-AC71-47CA-8187-D45A1CD79D22}" type="presParOf" srcId="{C3D40549-1161-4B65-B0F7-F86DB5F8D17F}" destId="{13091F51-7161-47E3-A5D4-1BE7FF66D85F}" srcOrd="3" destOrd="0" presId="urn:microsoft.com/office/officeart/2005/8/layout/bProcess4"/>
    <dgm:cxn modelId="{C505CFAF-719A-481A-B55B-62CF16278388}" type="presParOf" srcId="{C3D40549-1161-4B65-B0F7-F86DB5F8D17F}" destId="{BB494B3B-5FFE-42CD-A7A6-273B086B188F}" srcOrd="4" destOrd="0" presId="urn:microsoft.com/office/officeart/2005/8/layout/bProcess4"/>
    <dgm:cxn modelId="{E7F71848-4B04-46B4-A3E9-E2A7E8AF27E6}" type="presParOf" srcId="{BB494B3B-5FFE-42CD-A7A6-273B086B188F}" destId="{D5FE924D-DD24-4E4E-B360-869B4F74F325}" srcOrd="0" destOrd="0" presId="urn:microsoft.com/office/officeart/2005/8/layout/bProcess4"/>
    <dgm:cxn modelId="{158B05C8-3313-4E5F-AFD9-08A2522027FC}" type="presParOf" srcId="{BB494B3B-5FFE-42CD-A7A6-273B086B188F}" destId="{9666287E-CF8C-4A40-A697-FE638398B753}" srcOrd="1" destOrd="0" presId="urn:microsoft.com/office/officeart/2005/8/layout/bProcess4"/>
    <dgm:cxn modelId="{618050F3-61F2-4365-B58F-FC946F3ACF5D}" type="presParOf" srcId="{C3D40549-1161-4B65-B0F7-F86DB5F8D17F}" destId="{25CB6A76-CCD5-47BF-BE48-EB7A0AB4B984}" srcOrd="5" destOrd="0" presId="urn:microsoft.com/office/officeart/2005/8/layout/bProcess4"/>
    <dgm:cxn modelId="{2B7E07A6-CD50-4BE4-AB2A-298BE2C08D21}" type="presParOf" srcId="{C3D40549-1161-4B65-B0F7-F86DB5F8D17F}" destId="{EBAA774D-B2DE-4240-AA67-8F1F631D71C4}" srcOrd="6" destOrd="0" presId="urn:microsoft.com/office/officeart/2005/8/layout/bProcess4"/>
    <dgm:cxn modelId="{340B5D9B-FD05-4826-B478-DB77CD30CB40}" type="presParOf" srcId="{EBAA774D-B2DE-4240-AA67-8F1F631D71C4}" destId="{A30E97F5-81A7-40F2-9B24-1EC236DD54F2}" srcOrd="0" destOrd="0" presId="urn:microsoft.com/office/officeart/2005/8/layout/bProcess4"/>
    <dgm:cxn modelId="{34186F93-07F2-49A1-868D-C4FB90FC0D1D}" type="presParOf" srcId="{EBAA774D-B2DE-4240-AA67-8F1F631D71C4}" destId="{8CEA9F23-BD38-4A77-A9B5-DB98AE953EB7}" srcOrd="1" destOrd="0" presId="urn:microsoft.com/office/officeart/2005/8/layout/bProcess4"/>
    <dgm:cxn modelId="{B0EC0952-D8DA-4844-A67B-F9CBBB7DC5A6}" type="presParOf" srcId="{C3D40549-1161-4B65-B0F7-F86DB5F8D17F}" destId="{AD499124-DF31-415E-BEB0-8D61D18F3535}" srcOrd="7" destOrd="0" presId="urn:microsoft.com/office/officeart/2005/8/layout/bProcess4"/>
    <dgm:cxn modelId="{0F9039E4-F1BF-4AFA-8497-C8A38996532B}" type="presParOf" srcId="{C3D40549-1161-4B65-B0F7-F86DB5F8D17F}" destId="{97B47D6E-00F1-4FF4-A72C-3C39C30CF965}" srcOrd="8" destOrd="0" presId="urn:microsoft.com/office/officeart/2005/8/layout/bProcess4"/>
    <dgm:cxn modelId="{9968963F-2595-456F-9CED-328C9B7A808C}" type="presParOf" srcId="{97B47D6E-00F1-4FF4-A72C-3C39C30CF965}" destId="{06FD065E-4ED6-4706-BFD0-63E23CB59232}" srcOrd="0" destOrd="0" presId="urn:microsoft.com/office/officeart/2005/8/layout/bProcess4"/>
    <dgm:cxn modelId="{32B0CE47-E667-45E6-9AA3-3A04C596FAA3}" type="presParOf" srcId="{97B47D6E-00F1-4FF4-A72C-3C39C30CF965}" destId="{71631F63-F052-4FB6-96CD-D0DC9383A95A}" srcOrd="1" destOrd="0" presId="urn:microsoft.com/office/officeart/2005/8/layout/bProcess4"/>
    <dgm:cxn modelId="{B0927BA9-F129-420E-A8F4-73C86418EEC0}" type="presParOf" srcId="{C3D40549-1161-4B65-B0F7-F86DB5F8D17F}" destId="{6996065B-6864-462C-95E0-0FCE9BDCA46C}" srcOrd="9" destOrd="0" presId="urn:microsoft.com/office/officeart/2005/8/layout/bProcess4"/>
    <dgm:cxn modelId="{761BB2FA-8C98-489D-97D0-4D5EC7EE6708}" type="presParOf" srcId="{C3D40549-1161-4B65-B0F7-F86DB5F8D17F}" destId="{9F1DB50E-7A90-4F47-AAF4-3816A5C5ECE1}" srcOrd="10" destOrd="0" presId="urn:microsoft.com/office/officeart/2005/8/layout/bProcess4"/>
    <dgm:cxn modelId="{E5C688F4-75EF-47FC-B833-4BD1DF66C0B8}" type="presParOf" srcId="{9F1DB50E-7A90-4F47-AAF4-3816A5C5ECE1}" destId="{DE2AA6AA-228D-4557-A15E-569AB4EDEE93}" srcOrd="0" destOrd="0" presId="urn:microsoft.com/office/officeart/2005/8/layout/bProcess4"/>
    <dgm:cxn modelId="{EDD77423-50BE-475A-8C00-45EEF0DAE3BC}" type="presParOf" srcId="{9F1DB50E-7A90-4F47-AAF4-3816A5C5ECE1}" destId="{25D5162B-4356-420A-B3D4-47B74610D507}" srcOrd="1" destOrd="0" presId="urn:microsoft.com/office/officeart/2005/8/layout/bProcess4"/>
    <dgm:cxn modelId="{5BC8DF73-7146-4DCF-8B7B-6A1C0D4475E0}" type="presParOf" srcId="{C3D40549-1161-4B65-B0F7-F86DB5F8D17F}" destId="{C02DDD03-0801-43FB-82FB-6B6C37F71E89}" srcOrd="11" destOrd="0" presId="urn:microsoft.com/office/officeart/2005/8/layout/bProcess4"/>
    <dgm:cxn modelId="{6821E653-B510-445B-B842-756C68BB9A8F}" type="presParOf" srcId="{C3D40549-1161-4B65-B0F7-F86DB5F8D17F}" destId="{8F10A3C8-EC70-4158-9C86-5C796B65323D}" srcOrd="12" destOrd="0" presId="urn:microsoft.com/office/officeart/2005/8/layout/bProcess4"/>
    <dgm:cxn modelId="{68A4D95D-1252-4B0E-BC6C-CA59DA31022F}" type="presParOf" srcId="{8F10A3C8-EC70-4158-9C86-5C796B65323D}" destId="{5EB6D68B-0340-4B99-9EC7-E92037455BEA}" srcOrd="0" destOrd="0" presId="urn:microsoft.com/office/officeart/2005/8/layout/bProcess4"/>
    <dgm:cxn modelId="{72DD8CC9-48F9-4D27-B9BB-6F499C3E20A2}" type="presParOf" srcId="{8F10A3C8-EC70-4158-9C86-5C796B65323D}" destId="{EE08EDD7-E7F2-45D9-B860-38F5F7B4546B}" srcOrd="1" destOrd="0" presId="urn:microsoft.com/office/officeart/2005/8/layout/bProcess4"/>
    <dgm:cxn modelId="{212C8879-54C9-420C-8E88-72F8B366A956}" type="presParOf" srcId="{C3D40549-1161-4B65-B0F7-F86DB5F8D17F}" destId="{A16F5635-0F4F-4050-9FFA-3C851BDAF538}" srcOrd="13" destOrd="0" presId="urn:microsoft.com/office/officeart/2005/8/layout/bProcess4"/>
    <dgm:cxn modelId="{9DFDE157-AFF1-4DD8-AC41-962CBC970F23}" type="presParOf" srcId="{C3D40549-1161-4B65-B0F7-F86DB5F8D17F}" destId="{08D8AF09-7BD1-45A6-9E52-845A54826AC9}" srcOrd="14" destOrd="0" presId="urn:microsoft.com/office/officeart/2005/8/layout/bProcess4"/>
    <dgm:cxn modelId="{3B5F6DA0-A0E4-4B4B-BEB5-FC58C7880A30}" type="presParOf" srcId="{08D8AF09-7BD1-45A6-9E52-845A54826AC9}" destId="{A54144CC-E460-4F7F-B1A5-5AC4484ACD8A}" srcOrd="0" destOrd="0" presId="urn:microsoft.com/office/officeart/2005/8/layout/bProcess4"/>
    <dgm:cxn modelId="{B19464B8-35E2-47E7-8257-BCC1F8C2912D}" type="presParOf" srcId="{08D8AF09-7BD1-45A6-9E52-845A54826AC9}" destId="{938C8C16-1141-4538-A1C8-9401E36AB08F}" srcOrd="1" destOrd="0" presId="urn:microsoft.com/office/officeart/2005/8/layout/bProcess4"/>
    <dgm:cxn modelId="{F98A29E3-42EC-439E-8EFE-33392E4C601A}" type="presParOf" srcId="{C3D40549-1161-4B65-B0F7-F86DB5F8D17F}" destId="{2DA3B345-8920-451B-B600-D848769F0011}" srcOrd="15" destOrd="0" presId="urn:microsoft.com/office/officeart/2005/8/layout/bProcess4"/>
    <dgm:cxn modelId="{F83D6308-FB8A-48E5-ABC9-02411CB015B8}" type="presParOf" srcId="{C3D40549-1161-4B65-B0F7-F86DB5F8D17F}" destId="{13EF27B4-4761-4A19-BD62-904A3598690E}" srcOrd="16" destOrd="0" presId="urn:microsoft.com/office/officeart/2005/8/layout/bProcess4"/>
    <dgm:cxn modelId="{042DACC0-D54B-4E76-BEF3-43A4BEBBC119}" type="presParOf" srcId="{13EF27B4-4761-4A19-BD62-904A3598690E}" destId="{E359219B-C4DA-42DA-A337-4312EEBF401A}" srcOrd="0" destOrd="0" presId="urn:microsoft.com/office/officeart/2005/8/layout/bProcess4"/>
    <dgm:cxn modelId="{DC5CFA99-3D15-47A4-975B-0FA83231C60B}" type="presParOf" srcId="{13EF27B4-4761-4A19-BD62-904A3598690E}" destId="{74D14FB4-132F-4E2E-9CBD-3F133CEACE47}" srcOrd="1" destOrd="0" presId="urn:microsoft.com/office/officeart/2005/8/layout/bProcess4"/>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43F903C-ADD7-47AF-A53B-9E01BA08172A}" type="doc">
      <dgm:prSet loTypeId="urn:microsoft.com/office/officeart/2005/8/layout/radial3" loCatId="relationship" qsTypeId="urn:microsoft.com/office/officeart/2005/8/quickstyle/simple1" qsCatId="simple" csTypeId="urn:microsoft.com/office/officeart/2005/8/colors/colorful5" csCatId="colorful" phldr="1"/>
      <dgm:spPr/>
      <dgm:t>
        <a:bodyPr/>
        <a:lstStyle/>
        <a:p>
          <a:endParaRPr lang="el-GR"/>
        </a:p>
      </dgm:t>
    </dgm:pt>
    <dgm:pt modelId="{DDE4E03F-0672-4E10-B98A-08F7B618C02F}">
      <dgm:prSet phldrT="[Κείμενο]" custT="1"/>
      <dgm:spPr/>
      <dgm:t>
        <a:bodyPr/>
        <a:lstStyle/>
        <a:p>
          <a:pPr>
            <a:lnSpc>
              <a:spcPct val="100000"/>
            </a:lnSpc>
          </a:pPr>
          <a:r>
            <a:rPr lang="el-GR" sz="1400" b="1" u="sng" dirty="0">
              <a:solidFill>
                <a:schemeClr val="accent6">
                  <a:lumMod val="50000"/>
                </a:schemeClr>
              </a:solidFill>
              <a:latin typeface="+mj-lt"/>
            </a:rPr>
            <a:t>ΔΙΑΦΟΡΕΣ ΣΕ ΣΧΕΣΗ ΜΕ ΤΙΣ ΣΥΜΠΡΑΞΕΙΣ ΣΥΝΕΡΓΑΣΙΑΣ ΚΑ220</a:t>
          </a:r>
        </a:p>
      </dgm:t>
    </dgm:pt>
    <dgm:pt modelId="{5DF0DC44-AE93-433E-BD59-FA5717E3A05A}" type="parTrans" cxnId="{66A909D4-7E83-4ABB-92EE-71D99AA4989B}">
      <dgm:prSet/>
      <dgm:spPr/>
      <dgm:t>
        <a:bodyPr/>
        <a:lstStyle/>
        <a:p>
          <a:endParaRPr lang="el-GR"/>
        </a:p>
      </dgm:t>
    </dgm:pt>
    <dgm:pt modelId="{8A02CD26-3C03-49EC-B8DC-5246F9954F39}" type="sibTrans" cxnId="{66A909D4-7E83-4ABB-92EE-71D99AA4989B}">
      <dgm:prSet/>
      <dgm:spPr/>
      <dgm:t>
        <a:bodyPr/>
        <a:lstStyle/>
        <a:p>
          <a:endParaRPr lang="el-GR"/>
        </a:p>
      </dgm:t>
    </dgm:pt>
    <dgm:pt modelId="{86A7E8CA-F7E4-4831-A726-C6DA29AD6C56}">
      <dgm:prSet phldrT="[Κείμενο]" custT="1"/>
      <dgm:spPr/>
      <dgm:t>
        <a:bodyPr/>
        <a:lstStyle/>
        <a:p>
          <a:r>
            <a:rPr lang="el-GR" sz="1200" b="1" dirty="0"/>
            <a:t>Πιο απλή αίτηση</a:t>
          </a:r>
        </a:p>
      </dgm:t>
    </dgm:pt>
    <dgm:pt modelId="{BAC08A83-FE5D-4C59-A03B-A6895BDD467C}" type="parTrans" cxnId="{4DCF476F-802A-4409-9743-61D4291F7205}">
      <dgm:prSet/>
      <dgm:spPr/>
      <dgm:t>
        <a:bodyPr/>
        <a:lstStyle/>
        <a:p>
          <a:endParaRPr lang="el-GR"/>
        </a:p>
      </dgm:t>
    </dgm:pt>
    <dgm:pt modelId="{BD7F1F2E-D564-432E-B350-025B4B3B82F7}" type="sibTrans" cxnId="{4DCF476F-802A-4409-9743-61D4291F7205}">
      <dgm:prSet/>
      <dgm:spPr/>
      <dgm:t>
        <a:bodyPr/>
        <a:lstStyle/>
        <a:p>
          <a:endParaRPr lang="el-GR"/>
        </a:p>
      </dgm:t>
    </dgm:pt>
    <dgm:pt modelId="{F396BA92-A263-4532-A004-5F56C519DA08}">
      <dgm:prSet phldrT="[Κείμενο]" custT="1"/>
      <dgm:spPr/>
      <dgm:t>
        <a:bodyPr/>
        <a:lstStyle/>
        <a:p>
          <a:pPr>
            <a:lnSpc>
              <a:spcPct val="100000"/>
            </a:lnSpc>
          </a:pPr>
          <a:r>
            <a:rPr lang="el-GR" sz="1200" b="1" dirty="0">
              <a:latin typeface="+mj-lt"/>
            </a:rPr>
            <a:t>Ενιαία κατ’ αποκοπή ποσά: </a:t>
          </a:r>
          <a:r>
            <a:rPr lang="el-GR" sz="1200" b="1" dirty="0">
              <a:solidFill>
                <a:srgbClr val="C00000"/>
              </a:solidFill>
              <a:latin typeface="+mj-lt"/>
            </a:rPr>
            <a:t>30.000€</a:t>
          </a:r>
        </a:p>
        <a:p>
          <a:pPr>
            <a:lnSpc>
              <a:spcPct val="90000"/>
            </a:lnSpc>
          </a:pPr>
          <a:r>
            <a:rPr lang="el-GR" sz="1200" b="1" dirty="0">
              <a:solidFill>
                <a:srgbClr val="C00000"/>
              </a:solidFill>
              <a:latin typeface="+mj-lt"/>
            </a:rPr>
            <a:t>60.000€</a:t>
          </a:r>
        </a:p>
      </dgm:t>
    </dgm:pt>
    <dgm:pt modelId="{D1DD716B-F3F9-446F-8150-92DF810E589F}" type="parTrans" cxnId="{DA6952F3-A5AE-4F24-A58A-3E8BDBFB0012}">
      <dgm:prSet/>
      <dgm:spPr/>
      <dgm:t>
        <a:bodyPr/>
        <a:lstStyle/>
        <a:p>
          <a:endParaRPr lang="el-GR"/>
        </a:p>
      </dgm:t>
    </dgm:pt>
    <dgm:pt modelId="{BF4894BD-0B52-44CD-BCAA-0A8DD07F9BC3}" type="sibTrans" cxnId="{DA6952F3-A5AE-4F24-A58A-3E8BDBFB0012}">
      <dgm:prSet/>
      <dgm:spPr/>
      <dgm:t>
        <a:bodyPr/>
        <a:lstStyle/>
        <a:p>
          <a:endParaRPr lang="el-GR"/>
        </a:p>
      </dgm:t>
    </dgm:pt>
    <dgm:pt modelId="{F1480069-7A07-4D3A-B3D4-63556508F449}">
      <dgm:prSet custT="1"/>
      <dgm:spPr/>
      <dgm:t>
        <a:bodyPr/>
        <a:lstStyle/>
        <a:p>
          <a:pPr>
            <a:lnSpc>
              <a:spcPct val="100000"/>
            </a:lnSpc>
          </a:pPr>
          <a:r>
            <a:rPr lang="el-GR" sz="1200" b="1" dirty="0">
              <a:latin typeface="+mj-lt"/>
            </a:rPr>
            <a:t>Τουλάχιστον </a:t>
          </a:r>
          <a:r>
            <a:rPr lang="el-GR" sz="1200" b="1" dirty="0">
              <a:solidFill>
                <a:srgbClr val="C00000"/>
              </a:solidFill>
              <a:latin typeface="+mj-lt"/>
            </a:rPr>
            <a:t>δύο</a:t>
          </a:r>
          <a:r>
            <a:rPr lang="el-GR" sz="1200" b="1" dirty="0">
              <a:latin typeface="+mj-lt"/>
            </a:rPr>
            <a:t> </a:t>
          </a:r>
          <a:r>
            <a:rPr lang="el-GR" sz="1200" b="1" dirty="0">
              <a:solidFill>
                <a:srgbClr val="C00000"/>
              </a:solidFill>
              <a:latin typeface="+mj-lt"/>
            </a:rPr>
            <a:t>οργανισμοί </a:t>
          </a:r>
          <a:r>
            <a:rPr lang="el-GR" sz="1200" b="1" dirty="0">
              <a:latin typeface="+mj-lt"/>
            </a:rPr>
            <a:t>από δύο διαφορετικά κράτη της ΕΕ ή τρίτες χώρες συνδεδεμένες με το πρόγραμμα</a:t>
          </a:r>
        </a:p>
      </dgm:t>
    </dgm:pt>
    <dgm:pt modelId="{7A540559-312B-4622-AA5C-C7D433AAE2BC}" type="parTrans" cxnId="{C7E13D33-17DA-4CDC-BF22-428AEE2E66D0}">
      <dgm:prSet/>
      <dgm:spPr/>
      <dgm:t>
        <a:bodyPr/>
        <a:lstStyle/>
        <a:p>
          <a:endParaRPr lang="el-GR"/>
        </a:p>
      </dgm:t>
    </dgm:pt>
    <dgm:pt modelId="{377CD43A-2C33-46BA-862F-1F065011DF29}" type="sibTrans" cxnId="{C7E13D33-17DA-4CDC-BF22-428AEE2E66D0}">
      <dgm:prSet/>
      <dgm:spPr/>
      <dgm:t>
        <a:bodyPr/>
        <a:lstStyle/>
        <a:p>
          <a:endParaRPr lang="el-GR"/>
        </a:p>
      </dgm:t>
    </dgm:pt>
    <dgm:pt modelId="{6659220B-F18C-40D1-9F4E-5999E7F7E676}">
      <dgm:prSet custT="1"/>
      <dgm:spPr/>
      <dgm:t>
        <a:bodyPr/>
        <a:lstStyle/>
        <a:p>
          <a:pPr>
            <a:lnSpc>
              <a:spcPct val="100000"/>
            </a:lnSpc>
            <a:buFont typeface="Wingdings" panose="05000000000000000000" pitchFamily="2" charset="2"/>
            <a:buNone/>
          </a:pPr>
          <a:r>
            <a:rPr lang="el-GR" sz="1200" b="1" dirty="0">
              <a:solidFill>
                <a:schemeClr val="tx1"/>
              </a:solidFill>
              <a:latin typeface="+mj-lt"/>
            </a:rPr>
            <a:t>Διάρκεια του σχεδίου από </a:t>
          </a:r>
          <a:r>
            <a:rPr lang="el-GR" sz="1200" b="1" dirty="0">
              <a:solidFill>
                <a:srgbClr val="C00000"/>
              </a:solidFill>
              <a:latin typeface="+mj-lt"/>
            </a:rPr>
            <a:t>6 έως 24 μήνες</a:t>
          </a:r>
          <a:endParaRPr lang="el-GR" sz="1200" dirty="0">
            <a:solidFill>
              <a:srgbClr val="C00000"/>
            </a:solidFill>
          </a:endParaRPr>
        </a:p>
      </dgm:t>
    </dgm:pt>
    <dgm:pt modelId="{89631201-54C4-40B4-8A32-7E239A00CB78}" type="parTrans" cxnId="{7EDA0D88-AE2D-48E3-834B-AD741CC60F26}">
      <dgm:prSet/>
      <dgm:spPr/>
      <dgm:t>
        <a:bodyPr/>
        <a:lstStyle/>
        <a:p>
          <a:endParaRPr lang="el-GR"/>
        </a:p>
      </dgm:t>
    </dgm:pt>
    <dgm:pt modelId="{7F75F605-764D-4901-897E-A603F9EBFC38}" type="sibTrans" cxnId="{7EDA0D88-AE2D-48E3-834B-AD741CC60F26}">
      <dgm:prSet/>
      <dgm:spPr/>
      <dgm:t>
        <a:bodyPr/>
        <a:lstStyle/>
        <a:p>
          <a:endParaRPr lang="el-GR"/>
        </a:p>
      </dgm:t>
    </dgm:pt>
    <dgm:pt modelId="{66F1540E-058A-4D7D-B951-93E8969EDAD1}">
      <dgm:prSet phldrT="[Κείμενο]" custScaleX="127979" custScaleY="119214" custRadScaleRad="116093" custRadScaleInc="-873"/>
      <dgm:spPr/>
      <dgm:t>
        <a:bodyPr/>
        <a:lstStyle/>
        <a:p>
          <a:endParaRPr lang="el-GR" dirty="0"/>
        </a:p>
      </dgm:t>
    </dgm:pt>
    <dgm:pt modelId="{986648B1-4B2A-44A2-83A3-73094744D89D}" type="parTrans" cxnId="{3788A1BD-4B66-4FDC-A7E0-0CDA3644016F}">
      <dgm:prSet/>
      <dgm:spPr/>
      <dgm:t>
        <a:bodyPr/>
        <a:lstStyle/>
        <a:p>
          <a:endParaRPr lang="el-GR"/>
        </a:p>
      </dgm:t>
    </dgm:pt>
    <dgm:pt modelId="{935012A6-CF74-4A10-8573-BDDDA63E9EAA}" type="sibTrans" cxnId="{3788A1BD-4B66-4FDC-A7E0-0CDA3644016F}">
      <dgm:prSet/>
      <dgm:spPr/>
      <dgm:t>
        <a:bodyPr/>
        <a:lstStyle/>
        <a:p>
          <a:endParaRPr lang="el-GR"/>
        </a:p>
      </dgm:t>
    </dgm:pt>
    <dgm:pt modelId="{AB59C8DC-4578-4143-B070-A006AB91635C}">
      <dgm:prSet custT="1"/>
      <dgm:spPr/>
      <dgm:t>
        <a:bodyPr/>
        <a:lstStyle/>
        <a:p>
          <a:pPr algn="ctr">
            <a:lnSpc>
              <a:spcPct val="100000"/>
            </a:lnSpc>
          </a:pPr>
          <a:r>
            <a:rPr lang="el-GR" sz="1200" b="1" dirty="0">
              <a:latin typeface="+mj-lt"/>
            </a:rPr>
            <a:t>Διαφορές στα ποιοτικά κριτήρια αξιολόγησης και τη μέγιστη βαθμολογία/κριτήριο</a:t>
          </a:r>
        </a:p>
      </dgm:t>
    </dgm:pt>
    <dgm:pt modelId="{29204ECB-A106-4147-AB09-741830DEA6E6}" type="parTrans" cxnId="{2A2F7EC4-7BC6-4A9A-A41A-96594B95047E}">
      <dgm:prSet/>
      <dgm:spPr/>
      <dgm:t>
        <a:bodyPr/>
        <a:lstStyle/>
        <a:p>
          <a:endParaRPr lang="el-GR"/>
        </a:p>
      </dgm:t>
    </dgm:pt>
    <dgm:pt modelId="{98E4042F-AEB1-49F9-B5D4-B6F3EE0A6B0A}" type="sibTrans" cxnId="{2A2F7EC4-7BC6-4A9A-A41A-96594B95047E}">
      <dgm:prSet/>
      <dgm:spPr/>
      <dgm:t>
        <a:bodyPr/>
        <a:lstStyle/>
        <a:p>
          <a:endParaRPr lang="el-GR"/>
        </a:p>
      </dgm:t>
    </dgm:pt>
    <dgm:pt modelId="{B48D83A6-649D-49A7-87B2-D8C9ED23C5DC}" type="pres">
      <dgm:prSet presAssocID="{043F903C-ADD7-47AF-A53B-9E01BA08172A}" presName="composite" presStyleCnt="0">
        <dgm:presLayoutVars>
          <dgm:chMax val="1"/>
          <dgm:dir/>
          <dgm:resizeHandles val="exact"/>
        </dgm:presLayoutVars>
      </dgm:prSet>
      <dgm:spPr/>
    </dgm:pt>
    <dgm:pt modelId="{E6CE82A1-529E-4A46-80F0-3F1D9AF0863A}" type="pres">
      <dgm:prSet presAssocID="{043F903C-ADD7-47AF-A53B-9E01BA08172A}" presName="radial" presStyleCnt="0">
        <dgm:presLayoutVars>
          <dgm:animLvl val="ctr"/>
        </dgm:presLayoutVars>
      </dgm:prSet>
      <dgm:spPr/>
    </dgm:pt>
    <dgm:pt modelId="{CDCF6077-21D2-4A5E-9C55-57A72B435938}" type="pres">
      <dgm:prSet presAssocID="{DDE4E03F-0672-4E10-B98A-08F7B618C02F}" presName="centerShape" presStyleLbl="vennNode1" presStyleIdx="0" presStyleCnt="6" custScaleX="127358" custScaleY="120505" custLinFactNeighborX="422" custLinFactNeighborY="-1784"/>
      <dgm:spPr/>
    </dgm:pt>
    <dgm:pt modelId="{A9864140-9610-4446-90EC-42771BB8E514}" type="pres">
      <dgm:prSet presAssocID="{86A7E8CA-F7E4-4831-A726-C6DA29AD6C56}" presName="node" presStyleLbl="vennNode1" presStyleIdx="1" presStyleCnt="6" custScaleX="168461" custScaleY="119214" custRadScaleRad="96273" custRadScaleInc="188">
        <dgm:presLayoutVars>
          <dgm:bulletEnabled val="1"/>
        </dgm:presLayoutVars>
      </dgm:prSet>
      <dgm:spPr/>
    </dgm:pt>
    <dgm:pt modelId="{604D7E6D-F57A-46CF-B2AC-7C75788CE767}" type="pres">
      <dgm:prSet presAssocID="{F1480069-7A07-4D3A-B3D4-63556508F449}" presName="node" presStyleLbl="vennNode1" presStyleIdx="2" presStyleCnt="6" custScaleX="164262" custScaleY="119402" custRadScaleRad="130625" custRadScaleInc="5172">
        <dgm:presLayoutVars>
          <dgm:bulletEnabled val="1"/>
        </dgm:presLayoutVars>
      </dgm:prSet>
      <dgm:spPr/>
    </dgm:pt>
    <dgm:pt modelId="{83C32106-5728-41FF-A411-982E86BC527D}" type="pres">
      <dgm:prSet presAssocID="{6659220B-F18C-40D1-9F4E-5999E7F7E676}" presName="node" presStyleLbl="vennNode1" presStyleIdx="3" presStyleCnt="6" custScaleX="161860" custScaleY="124866" custRadScaleRad="107497" custRadScaleInc="-13261">
        <dgm:presLayoutVars>
          <dgm:bulletEnabled val="1"/>
        </dgm:presLayoutVars>
      </dgm:prSet>
      <dgm:spPr/>
    </dgm:pt>
    <dgm:pt modelId="{4F666883-9F2E-4130-A8E5-9ADA17E8A87A}" type="pres">
      <dgm:prSet presAssocID="{F396BA92-A263-4532-A004-5F56C519DA08}" presName="node" presStyleLbl="vennNode1" presStyleIdx="4" presStyleCnt="6" custScaleX="156784" custScaleY="123529" custRadScaleRad="104335" custRadScaleInc="10620">
        <dgm:presLayoutVars>
          <dgm:bulletEnabled val="1"/>
        </dgm:presLayoutVars>
      </dgm:prSet>
      <dgm:spPr/>
    </dgm:pt>
    <dgm:pt modelId="{C53961B9-0807-43E5-8705-019E99EEAB49}" type="pres">
      <dgm:prSet presAssocID="{AB59C8DC-4578-4143-B070-A006AB91635C}" presName="node" presStyleLbl="vennNode1" presStyleIdx="5" presStyleCnt="6" custScaleX="166984" custScaleY="123958" custRadScaleRad="121592" custRadScaleInc="286">
        <dgm:presLayoutVars>
          <dgm:bulletEnabled val="1"/>
        </dgm:presLayoutVars>
      </dgm:prSet>
      <dgm:spPr/>
    </dgm:pt>
  </dgm:ptLst>
  <dgm:cxnLst>
    <dgm:cxn modelId="{0D8B5D14-A383-447A-9A16-B55056E4CA8B}" type="presOf" srcId="{AB59C8DC-4578-4143-B070-A006AB91635C}" destId="{C53961B9-0807-43E5-8705-019E99EEAB49}" srcOrd="0" destOrd="0" presId="urn:microsoft.com/office/officeart/2005/8/layout/radial3"/>
    <dgm:cxn modelId="{23F49D1A-BBF3-4138-BF45-120C95D92B0D}" type="presOf" srcId="{86A7E8CA-F7E4-4831-A726-C6DA29AD6C56}" destId="{A9864140-9610-4446-90EC-42771BB8E514}" srcOrd="0" destOrd="0" presId="urn:microsoft.com/office/officeart/2005/8/layout/radial3"/>
    <dgm:cxn modelId="{FA806223-1058-4335-AD89-AEA389FF8A84}" type="presOf" srcId="{6659220B-F18C-40D1-9F4E-5999E7F7E676}" destId="{83C32106-5728-41FF-A411-982E86BC527D}" srcOrd="0" destOrd="0" presId="urn:microsoft.com/office/officeart/2005/8/layout/radial3"/>
    <dgm:cxn modelId="{9FB67031-617D-4A82-9B29-8F33C0433126}" type="presOf" srcId="{F396BA92-A263-4532-A004-5F56C519DA08}" destId="{4F666883-9F2E-4130-A8E5-9ADA17E8A87A}" srcOrd="0" destOrd="0" presId="urn:microsoft.com/office/officeart/2005/8/layout/radial3"/>
    <dgm:cxn modelId="{C7E13D33-17DA-4CDC-BF22-428AEE2E66D0}" srcId="{DDE4E03F-0672-4E10-B98A-08F7B618C02F}" destId="{F1480069-7A07-4D3A-B3D4-63556508F449}" srcOrd="1" destOrd="0" parTransId="{7A540559-312B-4622-AA5C-C7D433AAE2BC}" sibTransId="{377CD43A-2C33-46BA-862F-1F065011DF29}"/>
    <dgm:cxn modelId="{AEB9DB36-60AB-414D-AE31-BF793B3DADDB}" type="presOf" srcId="{043F903C-ADD7-47AF-A53B-9E01BA08172A}" destId="{B48D83A6-649D-49A7-87B2-D8C9ED23C5DC}" srcOrd="0" destOrd="0" presId="urn:microsoft.com/office/officeart/2005/8/layout/radial3"/>
    <dgm:cxn modelId="{4DCF476F-802A-4409-9743-61D4291F7205}" srcId="{DDE4E03F-0672-4E10-B98A-08F7B618C02F}" destId="{86A7E8CA-F7E4-4831-A726-C6DA29AD6C56}" srcOrd="0" destOrd="0" parTransId="{BAC08A83-FE5D-4C59-A03B-A6895BDD467C}" sibTransId="{BD7F1F2E-D564-432E-B350-025B4B3B82F7}"/>
    <dgm:cxn modelId="{BD2F9B71-070C-4869-9BE2-2AFA2C18CDFE}" type="presOf" srcId="{F1480069-7A07-4D3A-B3D4-63556508F449}" destId="{604D7E6D-F57A-46CF-B2AC-7C75788CE767}" srcOrd="0" destOrd="0" presId="urn:microsoft.com/office/officeart/2005/8/layout/radial3"/>
    <dgm:cxn modelId="{7EDA0D88-AE2D-48E3-834B-AD741CC60F26}" srcId="{DDE4E03F-0672-4E10-B98A-08F7B618C02F}" destId="{6659220B-F18C-40D1-9F4E-5999E7F7E676}" srcOrd="2" destOrd="0" parTransId="{89631201-54C4-40B4-8A32-7E239A00CB78}" sibTransId="{7F75F605-764D-4901-897E-A603F9EBFC38}"/>
    <dgm:cxn modelId="{27FDCB99-A8B4-4103-8C01-980A03384AB3}" type="presOf" srcId="{DDE4E03F-0672-4E10-B98A-08F7B618C02F}" destId="{CDCF6077-21D2-4A5E-9C55-57A72B435938}" srcOrd="0" destOrd="0" presId="urn:microsoft.com/office/officeart/2005/8/layout/radial3"/>
    <dgm:cxn modelId="{3788A1BD-4B66-4FDC-A7E0-0CDA3644016F}" srcId="{043F903C-ADD7-47AF-A53B-9E01BA08172A}" destId="{66F1540E-058A-4D7D-B951-93E8969EDAD1}" srcOrd="1" destOrd="0" parTransId="{986648B1-4B2A-44A2-83A3-73094744D89D}" sibTransId="{935012A6-CF74-4A10-8573-BDDDA63E9EAA}"/>
    <dgm:cxn modelId="{2A2F7EC4-7BC6-4A9A-A41A-96594B95047E}" srcId="{DDE4E03F-0672-4E10-B98A-08F7B618C02F}" destId="{AB59C8DC-4578-4143-B070-A006AB91635C}" srcOrd="4" destOrd="0" parTransId="{29204ECB-A106-4147-AB09-741830DEA6E6}" sibTransId="{98E4042F-AEB1-49F9-B5D4-B6F3EE0A6B0A}"/>
    <dgm:cxn modelId="{66A909D4-7E83-4ABB-92EE-71D99AA4989B}" srcId="{043F903C-ADD7-47AF-A53B-9E01BA08172A}" destId="{DDE4E03F-0672-4E10-B98A-08F7B618C02F}" srcOrd="0" destOrd="0" parTransId="{5DF0DC44-AE93-433E-BD59-FA5717E3A05A}" sibTransId="{8A02CD26-3C03-49EC-B8DC-5246F9954F39}"/>
    <dgm:cxn modelId="{DA6952F3-A5AE-4F24-A58A-3E8BDBFB0012}" srcId="{DDE4E03F-0672-4E10-B98A-08F7B618C02F}" destId="{F396BA92-A263-4532-A004-5F56C519DA08}" srcOrd="3" destOrd="0" parTransId="{D1DD716B-F3F9-446F-8150-92DF810E589F}" sibTransId="{BF4894BD-0B52-44CD-BCAA-0A8DD07F9BC3}"/>
    <dgm:cxn modelId="{62238A3D-EDFB-4FB6-86EB-6B960024D35B}" type="presParOf" srcId="{B48D83A6-649D-49A7-87B2-D8C9ED23C5DC}" destId="{E6CE82A1-529E-4A46-80F0-3F1D9AF0863A}" srcOrd="0" destOrd="0" presId="urn:microsoft.com/office/officeart/2005/8/layout/radial3"/>
    <dgm:cxn modelId="{190E9FDF-7E36-4622-B938-CE26A4D808EA}" type="presParOf" srcId="{E6CE82A1-529E-4A46-80F0-3F1D9AF0863A}" destId="{CDCF6077-21D2-4A5E-9C55-57A72B435938}" srcOrd="0" destOrd="0" presId="urn:microsoft.com/office/officeart/2005/8/layout/radial3"/>
    <dgm:cxn modelId="{A54908E0-8844-4F2F-B264-713CCB8EFD18}" type="presParOf" srcId="{E6CE82A1-529E-4A46-80F0-3F1D9AF0863A}" destId="{A9864140-9610-4446-90EC-42771BB8E514}" srcOrd="1" destOrd="0" presId="urn:microsoft.com/office/officeart/2005/8/layout/radial3"/>
    <dgm:cxn modelId="{692AE5FE-96A9-49A2-8BA7-01150DDC7099}" type="presParOf" srcId="{E6CE82A1-529E-4A46-80F0-3F1D9AF0863A}" destId="{604D7E6D-F57A-46CF-B2AC-7C75788CE767}" srcOrd="2" destOrd="0" presId="urn:microsoft.com/office/officeart/2005/8/layout/radial3"/>
    <dgm:cxn modelId="{A95AEF81-B7D1-4898-ABB3-69D4E4D865F2}" type="presParOf" srcId="{E6CE82A1-529E-4A46-80F0-3F1D9AF0863A}" destId="{83C32106-5728-41FF-A411-982E86BC527D}" srcOrd="3" destOrd="0" presId="urn:microsoft.com/office/officeart/2005/8/layout/radial3"/>
    <dgm:cxn modelId="{43170866-7E41-4A01-9562-09A49FA7920F}" type="presParOf" srcId="{E6CE82A1-529E-4A46-80F0-3F1D9AF0863A}" destId="{4F666883-9F2E-4130-A8E5-9ADA17E8A87A}" srcOrd="4" destOrd="0" presId="urn:microsoft.com/office/officeart/2005/8/layout/radial3"/>
    <dgm:cxn modelId="{1D70ADE5-560F-430A-A2E4-069537E123D0}" type="presParOf" srcId="{E6CE82A1-529E-4A46-80F0-3F1D9AF0863A}" destId="{C53961B9-0807-43E5-8705-019E99EEAB49}"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8D021B-DE3E-4580-84A6-E0F5CF878DA3}">
      <dsp:nvSpPr>
        <dsp:cNvPr id="0" name=""/>
        <dsp:cNvSpPr/>
      </dsp:nvSpPr>
      <dsp:spPr>
        <a:xfrm rot="4771563">
          <a:off x="2759889" y="-141681"/>
          <a:ext cx="672916" cy="2239098"/>
        </a:xfrm>
        <a:prstGeom prst="swooshArrow">
          <a:avLst>
            <a:gd name="adj1" fmla="val 16310"/>
            <a:gd name="adj2" fmla="val 313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0DB7C40-2D74-4930-B8F4-6E22A99ABF41}">
      <dsp:nvSpPr>
        <dsp:cNvPr id="0" name=""/>
        <dsp:cNvSpPr/>
      </dsp:nvSpPr>
      <dsp:spPr>
        <a:xfrm>
          <a:off x="-102662" y="1122601"/>
          <a:ext cx="6192688" cy="699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lvl="0" indent="0" algn="ctr" defTabSz="1866900">
            <a:lnSpc>
              <a:spcPct val="90000"/>
            </a:lnSpc>
            <a:spcBef>
              <a:spcPct val="0"/>
            </a:spcBef>
            <a:spcAft>
              <a:spcPct val="35000"/>
            </a:spcAft>
            <a:buNone/>
          </a:pPr>
          <a:r>
            <a:rPr lang="el-GR" sz="4200" kern="1200" dirty="0">
              <a:solidFill>
                <a:schemeClr val="accent1">
                  <a:lumMod val="50000"/>
                </a:schemeClr>
              </a:solidFill>
            </a:rPr>
            <a:t>ΣΧΟΛΙΚΗ ΕΚΠΑΙΔΕΥΣΗ</a:t>
          </a:r>
        </a:p>
      </dsp:txBody>
      <dsp:txXfrm>
        <a:off x="-102662" y="1122601"/>
        <a:ext cx="6192688" cy="6995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4F4DA1-AD91-4A05-B207-C5D11B9F63ED}">
      <dsp:nvSpPr>
        <dsp:cNvPr id="0" name=""/>
        <dsp:cNvSpPr/>
      </dsp:nvSpPr>
      <dsp:spPr>
        <a:xfrm rot="16200000">
          <a:off x="-838980" y="2487189"/>
          <a:ext cx="2318012" cy="511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1538" bIns="0" numCol="1" spcCol="1270" anchor="t" anchorCtr="0">
          <a:noAutofit/>
        </a:bodyPr>
        <a:lstStyle/>
        <a:p>
          <a:pPr marL="0" lvl="0" indent="0" algn="r" defTabSz="844550">
            <a:lnSpc>
              <a:spcPct val="100000"/>
            </a:lnSpc>
            <a:spcBef>
              <a:spcPct val="0"/>
            </a:spcBef>
            <a:spcAft>
              <a:spcPct val="35000"/>
            </a:spcAft>
            <a:buNone/>
          </a:pPr>
          <a:r>
            <a:rPr lang="el-GR" sz="1900" kern="1200" dirty="0">
              <a:solidFill>
                <a:schemeClr val="accent1">
                  <a:lumMod val="50000"/>
                </a:schemeClr>
              </a:solidFill>
            </a:rPr>
            <a:t>ΒΑΣΙΚΗ ΔΡΑΣΗ 1</a:t>
          </a:r>
        </a:p>
      </dsp:txBody>
      <dsp:txXfrm>
        <a:off x="-838980" y="2487189"/>
        <a:ext cx="2318012" cy="511980"/>
      </dsp:txXfrm>
    </dsp:sp>
    <dsp:sp modelId="{91E5BDDF-24C8-4260-A3CB-211F8D488FF7}">
      <dsp:nvSpPr>
        <dsp:cNvPr id="0" name=""/>
        <dsp:cNvSpPr/>
      </dsp:nvSpPr>
      <dsp:spPr>
        <a:xfrm>
          <a:off x="576015" y="867067"/>
          <a:ext cx="2550205" cy="375222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451538" rIns="163576" bIns="163576" numCol="1" spcCol="1270" anchor="t" anchorCtr="0">
          <a:noAutofit/>
        </a:bodyPr>
        <a:lstStyle/>
        <a:p>
          <a:pPr marL="171450" lvl="1" indent="-171450" algn="just" defTabSz="800100">
            <a:lnSpc>
              <a:spcPct val="90000"/>
            </a:lnSpc>
            <a:spcBef>
              <a:spcPct val="0"/>
            </a:spcBef>
            <a:spcAft>
              <a:spcPct val="15000"/>
            </a:spcAft>
            <a:buFontTx/>
            <a:buNone/>
          </a:pPr>
          <a:r>
            <a:rPr lang="el-GR" sz="1800" kern="1200" dirty="0"/>
            <a:t>  (ΚΑ1)Μαθησιακή κινητικότητα ατόμων</a:t>
          </a:r>
        </a:p>
        <a:p>
          <a:pPr marL="171450" lvl="1" indent="-171450" algn="l" defTabSz="800100">
            <a:lnSpc>
              <a:spcPct val="90000"/>
            </a:lnSpc>
            <a:spcBef>
              <a:spcPct val="0"/>
            </a:spcBef>
            <a:spcAft>
              <a:spcPct val="15000"/>
            </a:spcAft>
            <a:buChar char="•"/>
          </a:pPr>
          <a:endParaRPr lang="el-GR" sz="1800" kern="1200" dirty="0"/>
        </a:p>
        <a:p>
          <a:pPr marL="171450" lvl="1" indent="-171450" algn="l" defTabSz="800100">
            <a:lnSpc>
              <a:spcPct val="90000"/>
            </a:lnSpc>
            <a:spcBef>
              <a:spcPct val="0"/>
            </a:spcBef>
            <a:spcAft>
              <a:spcPct val="15000"/>
            </a:spcAft>
            <a:buChar char="•"/>
          </a:pPr>
          <a:r>
            <a:rPr lang="el-GR" sz="1800" kern="1200" dirty="0">
              <a:solidFill>
                <a:schemeClr val="accent4"/>
              </a:solidFill>
            </a:rPr>
            <a:t>Σχέδια βραχυπρόθεσμης κινητικότητας</a:t>
          </a:r>
          <a:endParaRPr lang="el-GR" sz="1800" kern="1200" dirty="0">
            <a:solidFill>
              <a:srgbClr val="FFC000"/>
            </a:solidFill>
          </a:endParaRPr>
        </a:p>
        <a:p>
          <a:pPr marL="171450" lvl="1" indent="-171450" algn="l" defTabSz="800100">
            <a:lnSpc>
              <a:spcPct val="90000"/>
            </a:lnSpc>
            <a:spcBef>
              <a:spcPct val="0"/>
            </a:spcBef>
            <a:spcAft>
              <a:spcPct val="15000"/>
            </a:spcAft>
            <a:buChar char="•"/>
          </a:pPr>
          <a:endParaRPr lang="el-GR" sz="1800" kern="1200" dirty="0">
            <a:solidFill>
              <a:srgbClr val="FFC000"/>
            </a:solidFill>
          </a:endParaRPr>
        </a:p>
        <a:p>
          <a:pPr marL="171450" lvl="1" indent="-171450" algn="l" defTabSz="800100">
            <a:lnSpc>
              <a:spcPct val="90000"/>
            </a:lnSpc>
            <a:spcBef>
              <a:spcPct val="0"/>
            </a:spcBef>
            <a:spcAft>
              <a:spcPct val="15000"/>
            </a:spcAft>
            <a:buChar char="•"/>
          </a:pPr>
          <a:r>
            <a:rPr lang="el-GR" sz="1800" kern="1200" dirty="0">
              <a:solidFill>
                <a:srgbClr val="FFC000"/>
              </a:solidFill>
            </a:rPr>
            <a:t>Διαπίστευση </a:t>
          </a:r>
          <a:r>
            <a:rPr lang="en-US" sz="1800" kern="1200" dirty="0">
              <a:solidFill>
                <a:srgbClr val="FFC000"/>
              </a:solidFill>
            </a:rPr>
            <a:t>Erasmus</a:t>
          </a:r>
          <a:endParaRPr lang="el-GR" sz="1800" kern="1200" dirty="0">
            <a:solidFill>
              <a:srgbClr val="FFC000"/>
            </a:solidFill>
          </a:endParaRPr>
        </a:p>
        <a:p>
          <a:pPr marL="171450" lvl="1" indent="-171450" algn="l" defTabSz="800100">
            <a:lnSpc>
              <a:spcPct val="90000"/>
            </a:lnSpc>
            <a:spcBef>
              <a:spcPct val="0"/>
            </a:spcBef>
            <a:spcAft>
              <a:spcPct val="15000"/>
            </a:spcAft>
            <a:buChar char="•"/>
          </a:pPr>
          <a:endParaRPr lang="el-GR" sz="1800" kern="1200" dirty="0">
            <a:solidFill>
              <a:schemeClr val="accent4"/>
            </a:solidFill>
          </a:endParaRPr>
        </a:p>
      </dsp:txBody>
      <dsp:txXfrm>
        <a:off x="576015" y="867067"/>
        <a:ext cx="2550205" cy="3752225"/>
      </dsp:txXfrm>
    </dsp:sp>
    <dsp:sp modelId="{ACE221B1-03B3-4C8B-BA4D-6C3227831D85}">
      <dsp:nvSpPr>
        <dsp:cNvPr id="0" name=""/>
        <dsp:cNvSpPr/>
      </dsp:nvSpPr>
      <dsp:spPr>
        <a:xfrm>
          <a:off x="64035" y="191252"/>
          <a:ext cx="1023960" cy="1023960"/>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D8A48D-ECBF-4DFF-9C68-3629D171E34B}">
      <dsp:nvSpPr>
        <dsp:cNvPr id="0" name=""/>
        <dsp:cNvSpPr/>
      </dsp:nvSpPr>
      <dsp:spPr>
        <a:xfrm rot="16200000">
          <a:off x="2894482" y="2487189"/>
          <a:ext cx="2318012" cy="511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1538" bIns="0" numCol="1" spcCol="1270" anchor="t" anchorCtr="0">
          <a:noAutofit/>
        </a:bodyPr>
        <a:lstStyle/>
        <a:p>
          <a:pPr marL="0" lvl="0" indent="0" algn="r" defTabSz="844550">
            <a:lnSpc>
              <a:spcPct val="90000"/>
            </a:lnSpc>
            <a:spcBef>
              <a:spcPct val="0"/>
            </a:spcBef>
            <a:spcAft>
              <a:spcPct val="35000"/>
            </a:spcAft>
            <a:buNone/>
          </a:pPr>
          <a:r>
            <a:rPr lang="el-GR" sz="1900" kern="1200" dirty="0">
              <a:solidFill>
                <a:srgbClr val="00B050"/>
              </a:solidFill>
            </a:rPr>
            <a:t>ΒΑΣΙΚΗ ΔΡΑΣΗ 2</a:t>
          </a:r>
        </a:p>
      </dsp:txBody>
      <dsp:txXfrm>
        <a:off x="2894482" y="2487189"/>
        <a:ext cx="2318012" cy="511980"/>
      </dsp:txXfrm>
    </dsp:sp>
    <dsp:sp modelId="{FA83125C-5291-40B8-A5E3-1F76B1986033}">
      <dsp:nvSpPr>
        <dsp:cNvPr id="0" name=""/>
        <dsp:cNvSpPr/>
      </dsp:nvSpPr>
      <dsp:spPr>
        <a:xfrm>
          <a:off x="4309479" y="867067"/>
          <a:ext cx="2550205" cy="3752225"/>
        </a:xfrm>
        <a:prstGeom prst="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451538" rIns="163576" bIns="16357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a:t>
          </a:r>
          <a:r>
            <a:rPr lang="el-GR" sz="1800" kern="1200" dirty="0"/>
            <a:t>ΚΑ2)Συνεργασία μεταξύ οργανισμών και</a:t>
          </a:r>
          <a:r>
            <a:rPr lang="en-US" sz="1800" kern="1200" dirty="0"/>
            <a:t> </a:t>
          </a:r>
          <a:r>
            <a:rPr lang="el-GR" sz="1800" kern="1200" dirty="0"/>
            <a:t>ιδρυμάτων</a:t>
          </a:r>
        </a:p>
        <a:p>
          <a:pPr marL="171450" lvl="1" indent="-171450" algn="l" defTabSz="800100">
            <a:lnSpc>
              <a:spcPct val="90000"/>
            </a:lnSpc>
            <a:spcBef>
              <a:spcPct val="0"/>
            </a:spcBef>
            <a:spcAft>
              <a:spcPct val="15000"/>
            </a:spcAft>
            <a:buChar char="•"/>
          </a:pPr>
          <a:endParaRPr lang="el-GR" sz="1800" kern="1200" dirty="0"/>
        </a:p>
        <a:p>
          <a:pPr marL="171450" lvl="1" indent="-171450" algn="l" defTabSz="800100">
            <a:lnSpc>
              <a:spcPct val="90000"/>
            </a:lnSpc>
            <a:spcBef>
              <a:spcPct val="0"/>
            </a:spcBef>
            <a:spcAft>
              <a:spcPct val="15000"/>
            </a:spcAft>
            <a:buChar char="•"/>
          </a:pPr>
          <a:r>
            <a:rPr lang="el-GR" sz="1800" kern="1200" dirty="0">
              <a:solidFill>
                <a:srgbClr val="FFC000"/>
              </a:solidFill>
            </a:rPr>
            <a:t>Συμπράξεις συνεργασίας</a:t>
          </a:r>
        </a:p>
        <a:p>
          <a:pPr marL="171450" lvl="1" indent="-171450" algn="l" defTabSz="800100">
            <a:lnSpc>
              <a:spcPct val="90000"/>
            </a:lnSpc>
            <a:spcBef>
              <a:spcPct val="0"/>
            </a:spcBef>
            <a:spcAft>
              <a:spcPct val="15000"/>
            </a:spcAft>
            <a:buChar char="•"/>
          </a:pPr>
          <a:endParaRPr lang="el-GR" sz="1800" kern="1200" dirty="0">
            <a:solidFill>
              <a:schemeClr val="accent4"/>
            </a:solidFill>
          </a:endParaRPr>
        </a:p>
        <a:p>
          <a:pPr marL="171450" lvl="1" indent="-171450" algn="l" defTabSz="800100">
            <a:lnSpc>
              <a:spcPct val="90000"/>
            </a:lnSpc>
            <a:spcBef>
              <a:spcPct val="0"/>
            </a:spcBef>
            <a:spcAft>
              <a:spcPct val="15000"/>
            </a:spcAft>
            <a:buChar char="•"/>
          </a:pPr>
          <a:r>
            <a:rPr lang="el-GR" sz="1800" kern="1200" dirty="0">
              <a:solidFill>
                <a:schemeClr val="accent4"/>
              </a:solidFill>
            </a:rPr>
            <a:t>Συμπράξεις μικρής κλίμακας</a:t>
          </a:r>
        </a:p>
      </dsp:txBody>
      <dsp:txXfrm>
        <a:off x="4309479" y="867067"/>
        <a:ext cx="2550205" cy="3752225"/>
      </dsp:txXfrm>
    </dsp:sp>
    <dsp:sp modelId="{8BE567F0-AAF1-4D66-9492-3E55D5944036}">
      <dsp:nvSpPr>
        <dsp:cNvPr id="0" name=""/>
        <dsp:cNvSpPr/>
      </dsp:nvSpPr>
      <dsp:spPr>
        <a:xfrm>
          <a:off x="3797498" y="191252"/>
          <a:ext cx="1023960" cy="1023960"/>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7000" r="-1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C945B7F-DF8C-40C3-A61F-DB424ECBA3CC}">
      <dsp:nvSpPr>
        <dsp:cNvPr id="0" name=""/>
        <dsp:cNvSpPr/>
      </dsp:nvSpPr>
      <dsp:spPr>
        <a:xfrm rot="16200000">
          <a:off x="6209648" y="2487189"/>
          <a:ext cx="3154608" cy="511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1538" bIns="0" numCol="1" spcCol="1270" anchor="t" anchorCtr="0">
          <a:noAutofit/>
        </a:bodyPr>
        <a:lstStyle/>
        <a:p>
          <a:pPr marL="0" lvl="0" indent="0" algn="r" defTabSz="844550">
            <a:lnSpc>
              <a:spcPct val="90000"/>
            </a:lnSpc>
            <a:spcBef>
              <a:spcPct val="0"/>
            </a:spcBef>
            <a:spcAft>
              <a:spcPct val="35000"/>
            </a:spcAft>
            <a:buNone/>
          </a:pPr>
          <a:r>
            <a:rPr lang="el-GR" sz="1900" kern="1200" dirty="0">
              <a:solidFill>
                <a:schemeClr val="accent6">
                  <a:lumMod val="75000"/>
                </a:schemeClr>
              </a:solidFill>
            </a:rPr>
            <a:t>ΔΡΑΣΕΙΣ </a:t>
          </a:r>
          <a:r>
            <a:rPr lang="en-US" sz="1900" kern="1200" dirty="0">
              <a:solidFill>
                <a:schemeClr val="accent6">
                  <a:lumMod val="75000"/>
                </a:schemeClr>
              </a:solidFill>
            </a:rPr>
            <a:t>JEAN MONNET</a:t>
          </a:r>
          <a:endParaRPr lang="el-GR" sz="1900" kern="1200" dirty="0">
            <a:solidFill>
              <a:schemeClr val="accent6">
                <a:lumMod val="75000"/>
              </a:schemeClr>
            </a:solidFill>
          </a:endParaRPr>
        </a:p>
      </dsp:txBody>
      <dsp:txXfrm>
        <a:off x="6209648" y="2487189"/>
        <a:ext cx="3154608" cy="511980"/>
      </dsp:txXfrm>
    </dsp:sp>
    <dsp:sp modelId="{5BB80C8D-D706-49E8-89EC-A115EA23E170}">
      <dsp:nvSpPr>
        <dsp:cNvPr id="0" name=""/>
        <dsp:cNvSpPr/>
      </dsp:nvSpPr>
      <dsp:spPr>
        <a:xfrm>
          <a:off x="8042943" y="867067"/>
          <a:ext cx="2550205" cy="3752225"/>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451538" rIns="163576" bIns="163576" numCol="1" spcCol="1270" anchor="t" anchorCtr="0">
          <a:noAutofit/>
        </a:bodyPr>
        <a:lstStyle/>
        <a:p>
          <a:pPr marL="171450" lvl="1" indent="-171450" algn="l" defTabSz="800100">
            <a:lnSpc>
              <a:spcPct val="90000"/>
            </a:lnSpc>
            <a:spcBef>
              <a:spcPct val="0"/>
            </a:spcBef>
            <a:spcAft>
              <a:spcPct val="15000"/>
            </a:spcAft>
            <a:buChar char="•"/>
          </a:pPr>
          <a:r>
            <a:rPr lang="el-GR" sz="1800" kern="1200" dirty="0">
              <a:solidFill>
                <a:schemeClr val="accent4"/>
              </a:solidFill>
            </a:rPr>
            <a:t>Σεμινάρια κατάρτισης εκπαιδευτικών </a:t>
          </a:r>
          <a:r>
            <a:rPr lang="fr-FR" sz="1800" kern="1200" dirty="0">
              <a:solidFill>
                <a:schemeClr val="accent4"/>
              </a:solidFill>
            </a:rPr>
            <a:t>Jean Monnet</a:t>
          </a:r>
          <a:endParaRPr lang="el-GR" sz="1800" kern="1200" dirty="0">
            <a:solidFill>
              <a:schemeClr val="accent4"/>
            </a:solidFill>
          </a:endParaRPr>
        </a:p>
        <a:p>
          <a:pPr marL="171450" lvl="1" indent="-171450" algn="l" defTabSz="800100">
            <a:lnSpc>
              <a:spcPct val="90000"/>
            </a:lnSpc>
            <a:spcBef>
              <a:spcPct val="0"/>
            </a:spcBef>
            <a:spcAft>
              <a:spcPct val="15000"/>
            </a:spcAft>
            <a:buChar char="•"/>
          </a:pPr>
          <a:endParaRPr lang="el-GR" sz="1800" kern="1200" dirty="0">
            <a:solidFill>
              <a:schemeClr val="accent4"/>
            </a:solidFill>
          </a:endParaRPr>
        </a:p>
        <a:p>
          <a:pPr marL="171450" lvl="1" indent="-171450" algn="l" defTabSz="800100">
            <a:lnSpc>
              <a:spcPct val="90000"/>
            </a:lnSpc>
            <a:spcBef>
              <a:spcPct val="0"/>
            </a:spcBef>
            <a:spcAft>
              <a:spcPct val="15000"/>
            </a:spcAft>
            <a:buChar char="•"/>
          </a:pPr>
          <a:r>
            <a:rPr lang="el-GR" sz="1800" kern="1200" dirty="0">
              <a:solidFill>
                <a:schemeClr val="accent4"/>
              </a:solidFill>
            </a:rPr>
            <a:t>Πρωτοβουλίες «Μαθαίνοντας για την ΕΕ»</a:t>
          </a:r>
        </a:p>
        <a:p>
          <a:pPr marL="171450" lvl="1" indent="-171450" algn="l" defTabSz="800100">
            <a:lnSpc>
              <a:spcPct val="90000"/>
            </a:lnSpc>
            <a:spcBef>
              <a:spcPct val="0"/>
            </a:spcBef>
            <a:spcAft>
              <a:spcPct val="15000"/>
            </a:spcAft>
            <a:buChar char="•"/>
          </a:pPr>
          <a:endParaRPr lang="el-GR" sz="1800" kern="1200" dirty="0">
            <a:solidFill>
              <a:schemeClr val="accent4"/>
            </a:solidFill>
          </a:endParaRPr>
        </a:p>
        <a:p>
          <a:pPr marL="171450" lvl="1" indent="-171450" algn="l" defTabSz="800100">
            <a:lnSpc>
              <a:spcPct val="90000"/>
            </a:lnSpc>
            <a:spcBef>
              <a:spcPct val="0"/>
            </a:spcBef>
            <a:spcAft>
              <a:spcPct val="15000"/>
            </a:spcAft>
            <a:buChar char="•"/>
          </a:pPr>
          <a:r>
            <a:rPr lang="el-GR" sz="1800" kern="1200" dirty="0">
              <a:solidFill>
                <a:schemeClr val="accent4"/>
              </a:solidFill>
            </a:rPr>
            <a:t>Δίκτυα </a:t>
          </a:r>
          <a:r>
            <a:rPr lang="fr-FR" sz="1800" kern="1200" dirty="0">
              <a:solidFill>
                <a:schemeClr val="accent4"/>
              </a:solidFill>
            </a:rPr>
            <a:t>Jean Monnet</a:t>
          </a:r>
          <a:endParaRPr lang="el-GR" sz="1800" kern="1200" dirty="0">
            <a:solidFill>
              <a:schemeClr val="accent4"/>
            </a:solidFill>
          </a:endParaRPr>
        </a:p>
      </dsp:txBody>
      <dsp:txXfrm>
        <a:off x="8042943" y="867067"/>
        <a:ext cx="2550205" cy="3752225"/>
      </dsp:txXfrm>
    </dsp:sp>
    <dsp:sp modelId="{2485CCDD-0CED-4D27-9214-C45CE449B7C8}">
      <dsp:nvSpPr>
        <dsp:cNvPr id="0" name=""/>
        <dsp:cNvSpPr/>
      </dsp:nvSpPr>
      <dsp:spPr>
        <a:xfrm>
          <a:off x="7530962" y="191252"/>
          <a:ext cx="1023960" cy="1023960"/>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BD6B68-F346-49D4-BED7-250EA118A1AE}">
      <dsp:nvSpPr>
        <dsp:cNvPr id="0" name=""/>
        <dsp:cNvSpPr/>
      </dsp:nvSpPr>
      <dsp:spPr>
        <a:xfrm rot="5423221">
          <a:off x="969116" y="1103316"/>
          <a:ext cx="628609" cy="45719"/>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021294-8F60-4447-BE99-6AF7D0D2CFDF}">
      <dsp:nvSpPr>
        <dsp:cNvPr id="0" name=""/>
        <dsp:cNvSpPr/>
      </dsp:nvSpPr>
      <dsp:spPr>
        <a:xfrm>
          <a:off x="792079" y="288030"/>
          <a:ext cx="2193399" cy="131603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Wingdings" panose="05000000000000000000" pitchFamily="2" charset="2"/>
            <a:buNone/>
          </a:pPr>
          <a:r>
            <a:rPr lang="el-GR" sz="1200" b="1" kern="1200" dirty="0">
              <a:solidFill>
                <a:schemeClr val="accent1">
                  <a:lumMod val="50000"/>
                </a:schemeClr>
              </a:solidFill>
              <a:latin typeface="+mj-lt"/>
            </a:rPr>
            <a:t>Παρακολούθηση εργασίας </a:t>
          </a:r>
        </a:p>
        <a:p>
          <a:pPr marL="0" lvl="0" indent="0" algn="ctr" defTabSz="533400">
            <a:lnSpc>
              <a:spcPct val="90000"/>
            </a:lnSpc>
            <a:spcBef>
              <a:spcPct val="0"/>
            </a:spcBef>
            <a:spcAft>
              <a:spcPct val="35000"/>
            </a:spcAft>
            <a:buFont typeface="Wingdings" panose="05000000000000000000" pitchFamily="2" charset="2"/>
            <a:buNone/>
          </a:pPr>
          <a:r>
            <a:rPr lang="en-US" sz="1200" kern="1200" dirty="0">
              <a:solidFill>
                <a:schemeClr val="accent1">
                  <a:lumMod val="50000"/>
                </a:schemeClr>
              </a:solidFill>
              <a:latin typeface="+mj-lt"/>
            </a:rPr>
            <a:t>Job shadowing</a:t>
          </a:r>
          <a:r>
            <a:rPr lang="el-GR" sz="1200" kern="1200" dirty="0">
              <a:solidFill>
                <a:schemeClr val="accent1">
                  <a:lumMod val="50000"/>
                </a:schemeClr>
              </a:solidFill>
              <a:latin typeface="+mj-lt"/>
            </a:rPr>
            <a:t> </a:t>
          </a:r>
        </a:p>
        <a:p>
          <a:pPr marL="0" lvl="0" indent="0" algn="ctr" defTabSz="533400">
            <a:lnSpc>
              <a:spcPct val="90000"/>
            </a:lnSpc>
            <a:spcBef>
              <a:spcPct val="0"/>
            </a:spcBef>
            <a:spcAft>
              <a:spcPct val="35000"/>
            </a:spcAft>
            <a:buFont typeface="Wingdings" panose="05000000000000000000" pitchFamily="2" charset="2"/>
            <a:buNone/>
          </a:pPr>
          <a:r>
            <a:rPr lang="el-GR" sz="1200" kern="1200" dirty="0">
              <a:solidFill>
                <a:srgbClr val="FFC000"/>
              </a:solidFill>
              <a:latin typeface="+mj-lt"/>
            </a:rPr>
            <a:t>2 έως 60 ημέρες</a:t>
          </a:r>
          <a:endParaRPr lang="el-GR" sz="1200" kern="1200" dirty="0">
            <a:latin typeface="+mj-lt"/>
          </a:endParaRPr>
        </a:p>
      </dsp:txBody>
      <dsp:txXfrm>
        <a:off x="830624" y="326575"/>
        <a:ext cx="2116309" cy="1238949"/>
      </dsp:txXfrm>
    </dsp:sp>
    <dsp:sp modelId="{13091F51-7161-47E3-A5D4-1BE7FF66D85F}">
      <dsp:nvSpPr>
        <dsp:cNvPr id="0" name=""/>
        <dsp:cNvSpPr/>
      </dsp:nvSpPr>
      <dsp:spPr>
        <a:xfrm rot="16232437" flipH="1">
          <a:off x="1205802" y="2825710"/>
          <a:ext cx="52808" cy="45719"/>
        </a:xfrm>
        <a:prstGeom prst="rect">
          <a:avLst/>
        </a:prstGeom>
        <a:solidFill>
          <a:schemeClr val="accent5">
            <a:hueOff val="-1050478"/>
            <a:satOff val="-1461"/>
            <a:lumOff val="-56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9126CD-1580-4CBC-BF9F-80010FC4DDB6}">
      <dsp:nvSpPr>
        <dsp:cNvPr id="0" name=""/>
        <dsp:cNvSpPr/>
      </dsp:nvSpPr>
      <dsp:spPr>
        <a:xfrm>
          <a:off x="782209" y="1757467"/>
          <a:ext cx="2193399" cy="1316039"/>
        </a:xfrm>
        <a:prstGeom prst="roundRect">
          <a:avLst>
            <a:gd name="adj" fmla="val 10000"/>
          </a:avLst>
        </a:prstGeom>
        <a:solidFill>
          <a:schemeClr val="accent5">
            <a:hueOff val="-919168"/>
            <a:satOff val="-1278"/>
            <a:lumOff val="-4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Wingdings" panose="05000000000000000000" pitchFamily="2" charset="2"/>
            <a:buNone/>
          </a:pPr>
          <a:r>
            <a:rPr lang="el-GR" sz="1200" b="1" kern="1200" dirty="0">
              <a:solidFill>
                <a:schemeClr val="accent1">
                  <a:lumMod val="50000"/>
                </a:schemeClr>
              </a:solidFill>
            </a:rPr>
            <a:t>Εργασίες διδασκαλίας</a:t>
          </a:r>
        </a:p>
        <a:p>
          <a:pPr marL="0" lvl="0" indent="0" algn="ctr" defTabSz="533400">
            <a:lnSpc>
              <a:spcPct val="90000"/>
            </a:lnSpc>
            <a:spcBef>
              <a:spcPct val="0"/>
            </a:spcBef>
            <a:spcAft>
              <a:spcPct val="35000"/>
            </a:spcAft>
            <a:buFont typeface="Wingdings" panose="05000000000000000000" pitchFamily="2" charset="2"/>
            <a:buNone/>
          </a:pPr>
          <a:r>
            <a:rPr lang="en-US" sz="1200" kern="1200" dirty="0">
              <a:solidFill>
                <a:schemeClr val="accent1">
                  <a:lumMod val="50000"/>
                </a:schemeClr>
              </a:solidFill>
            </a:rPr>
            <a:t>Teaching</a:t>
          </a:r>
          <a:r>
            <a:rPr lang="el-GR" sz="1200" kern="1200" dirty="0">
              <a:solidFill>
                <a:schemeClr val="accent1">
                  <a:lumMod val="50000"/>
                </a:schemeClr>
              </a:solidFill>
            </a:rPr>
            <a:t> </a:t>
          </a:r>
          <a:r>
            <a:rPr lang="en-US" sz="1200" kern="1200" dirty="0">
              <a:solidFill>
                <a:schemeClr val="accent1">
                  <a:lumMod val="50000"/>
                </a:schemeClr>
              </a:solidFill>
            </a:rPr>
            <a:t>assignments</a:t>
          </a:r>
          <a:endParaRPr lang="el-GR" sz="1200" kern="1200" dirty="0">
            <a:solidFill>
              <a:schemeClr val="accent1">
                <a:lumMod val="50000"/>
              </a:schemeClr>
            </a:solidFill>
          </a:endParaRPr>
        </a:p>
        <a:p>
          <a:pPr marL="0" lvl="0" indent="0" algn="ctr" defTabSz="533400">
            <a:lnSpc>
              <a:spcPct val="90000"/>
            </a:lnSpc>
            <a:spcBef>
              <a:spcPct val="0"/>
            </a:spcBef>
            <a:spcAft>
              <a:spcPct val="35000"/>
            </a:spcAft>
            <a:buFont typeface="Wingdings" panose="05000000000000000000" pitchFamily="2" charset="2"/>
            <a:buNone/>
          </a:pPr>
          <a:r>
            <a:rPr lang="el-GR" sz="1200" kern="1200" dirty="0">
              <a:solidFill>
                <a:srgbClr val="FFC000"/>
              </a:solidFill>
            </a:rPr>
            <a:t>2 έως 365 ημέρες</a:t>
          </a:r>
        </a:p>
      </dsp:txBody>
      <dsp:txXfrm>
        <a:off x="820754" y="1796012"/>
        <a:ext cx="2116309" cy="1238949"/>
      </dsp:txXfrm>
    </dsp:sp>
    <dsp:sp modelId="{DE8D3A97-FA42-46E1-AE62-1413E655D169}">
      <dsp:nvSpPr>
        <dsp:cNvPr id="0" name=""/>
        <dsp:cNvSpPr/>
      </dsp:nvSpPr>
      <dsp:spPr>
        <a:xfrm flipH="1" flipV="1">
          <a:off x="2582413" y="3485654"/>
          <a:ext cx="239441" cy="255547"/>
        </a:xfrm>
        <a:prstGeom prst="rect">
          <a:avLst/>
        </a:prstGeom>
        <a:solidFill>
          <a:schemeClr val="accent5">
            <a:hueOff val="-2100956"/>
            <a:satOff val="-2922"/>
            <a:lumOff val="-112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03BC20-B9F7-4854-9607-767911E8A077}">
      <dsp:nvSpPr>
        <dsp:cNvPr id="0" name=""/>
        <dsp:cNvSpPr/>
      </dsp:nvSpPr>
      <dsp:spPr>
        <a:xfrm>
          <a:off x="800743" y="3291285"/>
          <a:ext cx="2193399" cy="1316039"/>
        </a:xfrm>
        <a:prstGeom prst="roundRect">
          <a:avLst>
            <a:gd name="adj" fmla="val 10000"/>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Wingdings" panose="05000000000000000000" pitchFamily="2" charset="2"/>
            <a:buNone/>
          </a:pPr>
          <a:r>
            <a:rPr lang="el-GR" sz="1200" b="1" kern="1200" dirty="0">
              <a:solidFill>
                <a:schemeClr val="accent1">
                  <a:lumMod val="50000"/>
                </a:schemeClr>
              </a:solidFill>
            </a:rPr>
            <a:t>Μαθήματα και κατάρτιση </a:t>
          </a:r>
        </a:p>
        <a:p>
          <a:pPr marL="0" lvl="0" indent="0" algn="ctr" defTabSz="533400">
            <a:lnSpc>
              <a:spcPct val="90000"/>
            </a:lnSpc>
            <a:spcBef>
              <a:spcPct val="0"/>
            </a:spcBef>
            <a:spcAft>
              <a:spcPct val="35000"/>
            </a:spcAft>
            <a:buFont typeface="Wingdings" panose="05000000000000000000" pitchFamily="2" charset="2"/>
            <a:buNone/>
          </a:pPr>
          <a:r>
            <a:rPr lang="el-GR" sz="1200" kern="1200" dirty="0">
              <a:solidFill>
                <a:schemeClr val="accent1">
                  <a:lumMod val="50000"/>
                </a:schemeClr>
              </a:solidFill>
            </a:rPr>
            <a:t>Courses and training </a:t>
          </a:r>
        </a:p>
        <a:p>
          <a:pPr marL="0" lvl="0" indent="0" algn="ctr" defTabSz="533400">
            <a:lnSpc>
              <a:spcPct val="90000"/>
            </a:lnSpc>
            <a:spcBef>
              <a:spcPct val="0"/>
            </a:spcBef>
            <a:spcAft>
              <a:spcPct val="35000"/>
            </a:spcAft>
            <a:buFont typeface="Wingdings" panose="05000000000000000000" pitchFamily="2" charset="2"/>
            <a:buNone/>
          </a:pPr>
          <a:r>
            <a:rPr lang="el-GR" sz="1200" kern="1200" dirty="0">
              <a:solidFill>
                <a:srgbClr val="FFC000"/>
              </a:solidFill>
            </a:rPr>
            <a:t>2 έως 30 ημέρες</a:t>
          </a:r>
        </a:p>
      </dsp:txBody>
      <dsp:txXfrm>
        <a:off x="839288" y="3329830"/>
        <a:ext cx="2116309" cy="1238949"/>
      </dsp:txXfrm>
    </dsp:sp>
    <dsp:sp modelId="{25CB6A76-CCD5-47BF-BE48-EB7A0AB4B984}">
      <dsp:nvSpPr>
        <dsp:cNvPr id="0" name=""/>
        <dsp:cNvSpPr/>
      </dsp:nvSpPr>
      <dsp:spPr>
        <a:xfrm rot="16177627" flipH="1" flipV="1">
          <a:off x="4124769" y="2734724"/>
          <a:ext cx="62299" cy="266282"/>
        </a:xfrm>
        <a:prstGeom prst="rect">
          <a:avLst/>
        </a:prstGeom>
        <a:solidFill>
          <a:schemeClr val="accent5">
            <a:hueOff val="-3151433"/>
            <a:satOff val="-4383"/>
            <a:lumOff val="-168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66287E-CF8C-4A40-A697-FE638398B753}">
      <dsp:nvSpPr>
        <dsp:cNvPr id="0" name=""/>
        <dsp:cNvSpPr/>
      </dsp:nvSpPr>
      <dsp:spPr>
        <a:xfrm>
          <a:off x="3717964" y="3291285"/>
          <a:ext cx="2193399" cy="1316039"/>
        </a:xfrm>
        <a:prstGeom prst="roundRect">
          <a:avLst>
            <a:gd name="adj" fmla="val 10000"/>
          </a:avLst>
        </a:prstGeom>
        <a:solidFill>
          <a:schemeClr val="accent5">
            <a:hueOff val="-2757504"/>
            <a:satOff val="-3835"/>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Wingdings" panose="05000000000000000000" pitchFamily="2" charset="2"/>
            <a:buNone/>
          </a:pPr>
          <a:r>
            <a:rPr lang="el-GR" sz="1200" b="1" kern="1200" dirty="0">
              <a:solidFill>
                <a:schemeClr val="accent1">
                  <a:lumMod val="50000"/>
                </a:schemeClr>
              </a:solidFill>
            </a:rPr>
            <a:t>Μακροχρόνια μαθησιακή κινητικότητα μαθητών </a:t>
          </a:r>
          <a:r>
            <a:rPr lang="en-US" sz="1200" kern="1200" dirty="0">
              <a:solidFill>
                <a:schemeClr val="accent1">
                  <a:lumMod val="50000"/>
                </a:schemeClr>
              </a:solidFill>
            </a:rPr>
            <a:t>Long-term learning mobility of school pupils</a:t>
          </a:r>
          <a:endParaRPr lang="el-GR" sz="1200" kern="1200" dirty="0">
            <a:solidFill>
              <a:schemeClr val="accent1">
                <a:lumMod val="50000"/>
              </a:schemeClr>
            </a:solidFill>
          </a:endParaRPr>
        </a:p>
        <a:p>
          <a:pPr marL="0" lvl="0" indent="0" algn="ctr" defTabSz="533400">
            <a:lnSpc>
              <a:spcPct val="90000"/>
            </a:lnSpc>
            <a:spcBef>
              <a:spcPct val="0"/>
            </a:spcBef>
            <a:spcAft>
              <a:spcPct val="35000"/>
            </a:spcAft>
            <a:buFont typeface="Wingdings" panose="05000000000000000000" pitchFamily="2" charset="2"/>
            <a:buNone/>
          </a:pPr>
          <a:r>
            <a:rPr lang="el-GR" sz="1200" kern="1200" dirty="0">
              <a:solidFill>
                <a:srgbClr val="FFC000"/>
              </a:solidFill>
            </a:rPr>
            <a:t>30 έως 365 ημέρες</a:t>
          </a:r>
          <a:endParaRPr lang="el-GR" sz="1200" kern="1200" dirty="0"/>
        </a:p>
      </dsp:txBody>
      <dsp:txXfrm>
        <a:off x="3756509" y="3329830"/>
        <a:ext cx="2116309" cy="1238949"/>
      </dsp:txXfrm>
    </dsp:sp>
    <dsp:sp modelId="{A6C34A1B-AAD7-4344-BFD0-37BA54FA9A78}">
      <dsp:nvSpPr>
        <dsp:cNvPr id="0" name=""/>
        <dsp:cNvSpPr/>
      </dsp:nvSpPr>
      <dsp:spPr>
        <a:xfrm rot="16200000" flipH="1" flipV="1">
          <a:off x="4019451" y="1184527"/>
          <a:ext cx="254928" cy="392689"/>
        </a:xfrm>
        <a:prstGeom prst="rect">
          <a:avLst/>
        </a:prstGeom>
        <a:solidFill>
          <a:schemeClr val="accent5">
            <a:hueOff val="-4201911"/>
            <a:satOff val="-5845"/>
            <a:lumOff val="-224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E09EA3-4150-4BF4-A4BB-08F8FA2EA352}">
      <dsp:nvSpPr>
        <dsp:cNvPr id="0" name=""/>
        <dsp:cNvSpPr/>
      </dsp:nvSpPr>
      <dsp:spPr>
        <a:xfrm>
          <a:off x="3708313" y="1800160"/>
          <a:ext cx="2193399" cy="1316039"/>
        </a:xfrm>
        <a:prstGeom prst="roundRect">
          <a:avLst>
            <a:gd name="adj" fmla="val 10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Wingdings" panose="05000000000000000000" pitchFamily="2" charset="2"/>
            <a:buNone/>
          </a:pPr>
          <a:r>
            <a:rPr lang="el-GR" sz="1200" b="1" kern="1200" dirty="0">
              <a:solidFill>
                <a:schemeClr val="accent1">
                  <a:lumMod val="50000"/>
                </a:schemeClr>
              </a:solidFill>
            </a:rPr>
            <a:t>Βραχυχρόνια μαθησιακή κινητικότητα μαθητών </a:t>
          </a:r>
          <a:r>
            <a:rPr lang="el-GR" sz="1200" kern="1200" dirty="0">
              <a:solidFill>
                <a:schemeClr val="accent1">
                  <a:lumMod val="50000"/>
                </a:schemeClr>
              </a:solidFill>
            </a:rPr>
            <a:t>Short-term learning mobility of pupils</a:t>
          </a:r>
        </a:p>
        <a:p>
          <a:pPr marL="0" lvl="0" indent="0" algn="ctr" defTabSz="533400">
            <a:lnSpc>
              <a:spcPct val="90000"/>
            </a:lnSpc>
            <a:spcBef>
              <a:spcPct val="0"/>
            </a:spcBef>
            <a:spcAft>
              <a:spcPct val="35000"/>
            </a:spcAft>
            <a:buFont typeface="Wingdings" panose="05000000000000000000" pitchFamily="2" charset="2"/>
            <a:buNone/>
          </a:pPr>
          <a:r>
            <a:rPr lang="el-GR" sz="1200" kern="1200" dirty="0">
              <a:solidFill>
                <a:srgbClr val="FFC000"/>
              </a:solidFill>
            </a:rPr>
            <a:t>10 έως 29 ημέρες</a:t>
          </a:r>
        </a:p>
      </dsp:txBody>
      <dsp:txXfrm>
        <a:off x="3746858" y="1838705"/>
        <a:ext cx="2116309" cy="1238949"/>
      </dsp:txXfrm>
    </dsp:sp>
    <dsp:sp modelId="{AD499124-DF31-415E-BEB0-8D61D18F3535}">
      <dsp:nvSpPr>
        <dsp:cNvPr id="0" name=""/>
        <dsp:cNvSpPr/>
      </dsp:nvSpPr>
      <dsp:spPr>
        <a:xfrm flipH="1" flipV="1">
          <a:off x="5390725" y="605336"/>
          <a:ext cx="448969" cy="68211"/>
        </a:xfrm>
        <a:prstGeom prst="rect">
          <a:avLst/>
        </a:prstGeom>
        <a:solidFill>
          <a:schemeClr val="accent5">
            <a:hueOff val="-5252389"/>
            <a:satOff val="-7306"/>
            <a:lumOff val="-280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EA9F23-BD38-4A77-A9B5-DB98AE953EB7}">
      <dsp:nvSpPr>
        <dsp:cNvPr id="0" name=""/>
        <dsp:cNvSpPr/>
      </dsp:nvSpPr>
      <dsp:spPr>
        <a:xfrm>
          <a:off x="3699956" y="317299"/>
          <a:ext cx="2193399" cy="1316039"/>
        </a:xfrm>
        <a:prstGeom prst="roundRect">
          <a:avLst>
            <a:gd name="adj" fmla="val 10000"/>
          </a:avLst>
        </a:prstGeom>
        <a:solidFill>
          <a:schemeClr val="accent5">
            <a:hueOff val="-4595840"/>
            <a:satOff val="-6392"/>
            <a:lumOff val="-2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Wingdings" panose="05000000000000000000" pitchFamily="2" charset="2"/>
            <a:buNone/>
          </a:pPr>
          <a:r>
            <a:rPr lang="el-GR" sz="1200" b="1" kern="1200" dirty="0">
              <a:solidFill>
                <a:schemeClr val="accent1">
                  <a:lumMod val="50000"/>
                </a:schemeClr>
              </a:solidFill>
            </a:rPr>
            <a:t>Ομαδική κινητικότητα μαθητών σχολείου </a:t>
          </a:r>
        </a:p>
        <a:p>
          <a:pPr marL="0" lvl="0" indent="0" algn="ctr" defTabSz="533400">
            <a:lnSpc>
              <a:spcPct val="90000"/>
            </a:lnSpc>
            <a:spcBef>
              <a:spcPct val="0"/>
            </a:spcBef>
            <a:spcAft>
              <a:spcPct val="35000"/>
            </a:spcAft>
            <a:buFont typeface="Wingdings" panose="05000000000000000000" pitchFamily="2" charset="2"/>
            <a:buNone/>
          </a:pPr>
          <a:r>
            <a:rPr lang="el-GR" sz="1200" kern="1200" dirty="0">
              <a:solidFill>
                <a:schemeClr val="accent1">
                  <a:lumMod val="50000"/>
                </a:schemeClr>
              </a:solidFill>
            </a:rPr>
            <a:t>Group mobility of school pupils </a:t>
          </a:r>
        </a:p>
        <a:p>
          <a:pPr marL="0" lvl="0" indent="0" algn="ctr" defTabSz="533400">
            <a:lnSpc>
              <a:spcPct val="90000"/>
            </a:lnSpc>
            <a:spcBef>
              <a:spcPct val="0"/>
            </a:spcBef>
            <a:spcAft>
              <a:spcPct val="35000"/>
            </a:spcAft>
            <a:buFont typeface="Wingdings" panose="05000000000000000000" pitchFamily="2" charset="2"/>
            <a:buNone/>
          </a:pPr>
          <a:r>
            <a:rPr lang="el-GR" sz="1200" kern="1200" dirty="0">
              <a:solidFill>
                <a:srgbClr val="FFC000"/>
              </a:solidFill>
            </a:rPr>
            <a:t>2 έως 30 ημέρες</a:t>
          </a:r>
          <a:endParaRPr lang="el-GR" sz="1200" kern="1200" dirty="0"/>
        </a:p>
      </dsp:txBody>
      <dsp:txXfrm>
        <a:off x="3738501" y="355844"/>
        <a:ext cx="2116309" cy="1238949"/>
      </dsp:txXfrm>
    </dsp:sp>
    <dsp:sp modelId="{6996065B-6864-462C-95E0-0FCE9BDCA46C}">
      <dsp:nvSpPr>
        <dsp:cNvPr id="0" name=""/>
        <dsp:cNvSpPr/>
      </dsp:nvSpPr>
      <dsp:spPr>
        <a:xfrm rot="16227640" flipV="1">
          <a:off x="6821061" y="1262005"/>
          <a:ext cx="545133" cy="241834"/>
        </a:xfrm>
        <a:prstGeom prst="rect">
          <a:avLst/>
        </a:prstGeom>
        <a:solidFill>
          <a:schemeClr val="accent5">
            <a:hueOff val="-6302867"/>
            <a:satOff val="-8767"/>
            <a:lumOff val="-336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631F63-F052-4FB6-96CD-D0DC9383A95A}">
      <dsp:nvSpPr>
        <dsp:cNvPr id="0" name=""/>
        <dsp:cNvSpPr/>
      </dsp:nvSpPr>
      <dsp:spPr>
        <a:xfrm>
          <a:off x="6644902" y="317299"/>
          <a:ext cx="2193399" cy="1316039"/>
        </a:xfrm>
        <a:prstGeom prst="roundRect">
          <a:avLst>
            <a:gd name="adj" fmla="val 10000"/>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Wingdings" panose="05000000000000000000" pitchFamily="2" charset="2"/>
            <a:buNone/>
          </a:pPr>
          <a:r>
            <a:rPr lang="el-GR" sz="1200" b="1" kern="1200" dirty="0">
              <a:solidFill>
                <a:schemeClr val="accent1">
                  <a:lumMod val="50000"/>
                </a:schemeClr>
              </a:solidFill>
            </a:rPr>
            <a:t>Προσκεκλημένοι εμπειρογνώμονες </a:t>
          </a:r>
        </a:p>
        <a:p>
          <a:pPr marL="0" lvl="0" indent="0" algn="ctr" defTabSz="533400">
            <a:lnSpc>
              <a:spcPct val="90000"/>
            </a:lnSpc>
            <a:spcBef>
              <a:spcPct val="0"/>
            </a:spcBef>
            <a:spcAft>
              <a:spcPct val="35000"/>
            </a:spcAft>
            <a:buFont typeface="Wingdings" panose="05000000000000000000" pitchFamily="2" charset="2"/>
            <a:buNone/>
          </a:pPr>
          <a:r>
            <a:rPr lang="el-GR" sz="1200" kern="1200" dirty="0">
              <a:solidFill>
                <a:schemeClr val="accent1">
                  <a:lumMod val="50000"/>
                </a:schemeClr>
              </a:solidFill>
            </a:rPr>
            <a:t>Invited experts </a:t>
          </a:r>
        </a:p>
        <a:p>
          <a:pPr marL="0" lvl="0" indent="0" algn="ctr" defTabSz="533400">
            <a:lnSpc>
              <a:spcPct val="90000"/>
            </a:lnSpc>
            <a:spcBef>
              <a:spcPct val="0"/>
            </a:spcBef>
            <a:spcAft>
              <a:spcPct val="35000"/>
            </a:spcAft>
            <a:buFont typeface="Wingdings" panose="05000000000000000000" pitchFamily="2" charset="2"/>
            <a:buNone/>
          </a:pPr>
          <a:r>
            <a:rPr lang="el-GR" sz="1200" kern="1200" dirty="0">
              <a:solidFill>
                <a:srgbClr val="FFC000"/>
              </a:solidFill>
            </a:rPr>
            <a:t>2 έως 60 ημέρες</a:t>
          </a:r>
          <a:endParaRPr lang="el-GR" sz="1200" kern="1200" dirty="0"/>
        </a:p>
      </dsp:txBody>
      <dsp:txXfrm>
        <a:off x="6683447" y="355844"/>
        <a:ext cx="2116309" cy="1238949"/>
      </dsp:txXfrm>
    </dsp:sp>
    <dsp:sp modelId="{C02DDD03-0801-43FB-82FB-6B6C37F71E89}">
      <dsp:nvSpPr>
        <dsp:cNvPr id="0" name=""/>
        <dsp:cNvSpPr/>
      </dsp:nvSpPr>
      <dsp:spPr>
        <a:xfrm rot="5459588">
          <a:off x="7062550" y="2751445"/>
          <a:ext cx="56537" cy="232840"/>
        </a:xfrm>
        <a:prstGeom prst="rect">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D5162B-4356-420A-B3D4-47B74610D507}">
      <dsp:nvSpPr>
        <dsp:cNvPr id="0" name=""/>
        <dsp:cNvSpPr/>
      </dsp:nvSpPr>
      <dsp:spPr>
        <a:xfrm>
          <a:off x="6660892" y="1800160"/>
          <a:ext cx="2193399" cy="1316039"/>
        </a:xfrm>
        <a:prstGeom prst="roundRect">
          <a:avLst>
            <a:gd name="adj" fmla="val 10000"/>
          </a:avLst>
        </a:prstGeom>
        <a:solidFill>
          <a:schemeClr val="accent5">
            <a:hueOff val="-6434176"/>
            <a:satOff val="-8949"/>
            <a:lumOff val="-3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Wingdings" panose="05000000000000000000" pitchFamily="2" charset="2"/>
            <a:buNone/>
          </a:pPr>
          <a:r>
            <a:rPr lang="el-GR" sz="1200" b="1" kern="1200" dirty="0">
              <a:solidFill>
                <a:schemeClr val="accent1">
                  <a:lumMod val="50000"/>
                </a:schemeClr>
              </a:solidFill>
            </a:rPr>
            <a:t>Υποδοχή εκπαιδευτικών και εκπαιδευτών για σκοπούς κατάρτισης </a:t>
          </a:r>
        </a:p>
        <a:p>
          <a:pPr marL="0" lvl="0" indent="0" algn="ctr" defTabSz="533400">
            <a:lnSpc>
              <a:spcPct val="90000"/>
            </a:lnSpc>
            <a:spcBef>
              <a:spcPct val="0"/>
            </a:spcBef>
            <a:spcAft>
              <a:spcPct val="35000"/>
            </a:spcAft>
            <a:buFont typeface="Wingdings" panose="05000000000000000000" pitchFamily="2" charset="2"/>
            <a:buNone/>
          </a:pPr>
          <a:r>
            <a:rPr lang="en-US" sz="1200" kern="1200" dirty="0">
              <a:solidFill>
                <a:schemeClr val="accent1">
                  <a:lumMod val="50000"/>
                </a:schemeClr>
              </a:solidFill>
            </a:rPr>
            <a:t>Hosting teachers and educators in training</a:t>
          </a:r>
          <a:r>
            <a:rPr lang="en-US" sz="1200" kern="1200" dirty="0"/>
            <a:t> </a:t>
          </a:r>
          <a:endParaRPr lang="el-GR" sz="1200" kern="1200" dirty="0"/>
        </a:p>
        <a:p>
          <a:pPr marL="0" lvl="0" indent="0" algn="ctr" defTabSz="533400">
            <a:lnSpc>
              <a:spcPct val="90000"/>
            </a:lnSpc>
            <a:spcBef>
              <a:spcPct val="0"/>
            </a:spcBef>
            <a:spcAft>
              <a:spcPct val="35000"/>
            </a:spcAft>
            <a:buFont typeface="Wingdings" panose="05000000000000000000" pitchFamily="2" charset="2"/>
            <a:buNone/>
          </a:pPr>
          <a:r>
            <a:rPr lang="el-GR" sz="1200" b="1" kern="1200" dirty="0">
              <a:solidFill>
                <a:srgbClr val="FFC000"/>
              </a:solidFill>
            </a:rPr>
            <a:t>10</a:t>
          </a:r>
          <a:r>
            <a:rPr lang="el-GR" sz="1200" kern="1200" dirty="0">
              <a:solidFill>
                <a:srgbClr val="FFC000"/>
              </a:solidFill>
            </a:rPr>
            <a:t> έως 365 ημέρες</a:t>
          </a:r>
          <a:endParaRPr lang="el-GR" sz="1200" kern="1200" dirty="0"/>
        </a:p>
      </dsp:txBody>
      <dsp:txXfrm>
        <a:off x="6699437" y="1838705"/>
        <a:ext cx="2116309" cy="1238949"/>
      </dsp:txXfrm>
    </dsp:sp>
    <dsp:sp modelId="{EE08EDD7-E7F2-45D9-B860-38F5F7B4546B}">
      <dsp:nvSpPr>
        <dsp:cNvPr id="0" name=""/>
        <dsp:cNvSpPr/>
      </dsp:nvSpPr>
      <dsp:spPr>
        <a:xfrm>
          <a:off x="6635186" y="3291285"/>
          <a:ext cx="2193399" cy="1316039"/>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Wingdings" panose="05000000000000000000" pitchFamily="2" charset="2"/>
            <a:buNone/>
          </a:pPr>
          <a:r>
            <a:rPr lang="el-GR" sz="1200" b="1" kern="1200" dirty="0">
              <a:solidFill>
                <a:schemeClr val="accent1">
                  <a:lumMod val="50000"/>
                </a:schemeClr>
              </a:solidFill>
            </a:rPr>
            <a:t>Προπαρασκευαστικές επισκέψεις </a:t>
          </a:r>
        </a:p>
        <a:p>
          <a:pPr marL="0" lvl="0" indent="0" algn="ctr" defTabSz="533400">
            <a:lnSpc>
              <a:spcPct val="90000"/>
            </a:lnSpc>
            <a:spcBef>
              <a:spcPct val="0"/>
            </a:spcBef>
            <a:spcAft>
              <a:spcPct val="35000"/>
            </a:spcAft>
            <a:buFont typeface="Wingdings" panose="05000000000000000000" pitchFamily="2" charset="2"/>
            <a:buNone/>
          </a:pPr>
          <a:r>
            <a:rPr lang="en-US" sz="1200" kern="1200" dirty="0">
              <a:solidFill>
                <a:schemeClr val="accent1">
                  <a:lumMod val="50000"/>
                </a:schemeClr>
              </a:solidFill>
            </a:rPr>
            <a:t>Preparatory visits</a:t>
          </a:r>
          <a:endParaRPr lang="el-GR" sz="1200" kern="1200" dirty="0">
            <a:solidFill>
              <a:schemeClr val="accent1">
                <a:lumMod val="50000"/>
              </a:schemeClr>
            </a:solidFill>
          </a:endParaRPr>
        </a:p>
        <a:p>
          <a:pPr marL="0" lvl="0" indent="0" algn="ctr" defTabSz="533400">
            <a:lnSpc>
              <a:spcPct val="90000"/>
            </a:lnSpc>
            <a:spcBef>
              <a:spcPct val="0"/>
            </a:spcBef>
            <a:spcAft>
              <a:spcPct val="35000"/>
            </a:spcAft>
            <a:buFont typeface="Wingdings" panose="05000000000000000000" pitchFamily="2" charset="2"/>
            <a:buNone/>
          </a:pPr>
          <a:r>
            <a:rPr lang="el-GR" sz="1200" i="0" u="sng" kern="1200" dirty="0">
              <a:solidFill>
                <a:srgbClr val="FFC000"/>
              </a:solidFill>
            </a:rPr>
            <a:t>μη επιλέξιμες για την προετοιμασία μαθημάτων και κατάρτισης</a:t>
          </a:r>
          <a:endParaRPr lang="el-GR" sz="1200" i="0" kern="1200" dirty="0">
            <a:solidFill>
              <a:srgbClr val="FFC000"/>
            </a:solidFill>
          </a:endParaRPr>
        </a:p>
      </dsp:txBody>
      <dsp:txXfrm>
        <a:off x="6673731" y="3329830"/>
        <a:ext cx="2116309" cy="12389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F059CE-B4CB-46DC-B4E4-AE44DA778CBF}">
      <dsp:nvSpPr>
        <dsp:cNvPr id="0" name=""/>
        <dsp:cNvSpPr/>
      </dsp:nvSpPr>
      <dsp:spPr>
        <a:xfrm>
          <a:off x="284057" y="1487"/>
          <a:ext cx="1916595" cy="128616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l-GR" sz="1400" b="1" kern="1200" dirty="0">
              <a:solidFill>
                <a:schemeClr val="accent1">
                  <a:lumMod val="50000"/>
                </a:schemeClr>
              </a:solidFill>
              <a:latin typeface="+mj-lt"/>
            </a:rPr>
            <a:t>ΥΠΟΒΟΛΗ ΠΡΟΤΑΣΗΣ -ΑΙΤΗΣΗΣ</a:t>
          </a:r>
          <a:endParaRPr lang="el-GR" sz="1400" b="1" kern="1200" dirty="0">
            <a:latin typeface="+mj-lt"/>
          </a:endParaRPr>
        </a:p>
      </dsp:txBody>
      <dsp:txXfrm>
        <a:off x="321727" y="39157"/>
        <a:ext cx="1841255" cy="1210825"/>
      </dsp:txXfrm>
    </dsp:sp>
    <dsp:sp modelId="{69B281FB-79C2-4915-96F0-5981C1AF4A46}">
      <dsp:nvSpPr>
        <dsp:cNvPr id="0" name=""/>
        <dsp:cNvSpPr/>
      </dsp:nvSpPr>
      <dsp:spPr>
        <a:xfrm>
          <a:off x="475717" y="1287652"/>
          <a:ext cx="111050" cy="656981"/>
        </a:xfrm>
        <a:custGeom>
          <a:avLst/>
          <a:gdLst/>
          <a:ahLst/>
          <a:cxnLst/>
          <a:rect l="0" t="0" r="0" b="0"/>
          <a:pathLst>
            <a:path>
              <a:moveTo>
                <a:pt x="0" y="0"/>
              </a:moveTo>
              <a:lnTo>
                <a:pt x="0" y="656981"/>
              </a:lnTo>
              <a:lnTo>
                <a:pt x="111050" y="65698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7347E8-9486-405F-834D-2E26317B7332}">
      <dsp:nvSpPr>
        <dsp:cNvPr id="0" name=""/>
        <dsp:cNvSpPr/>
      </dsp:nvSpPr>
      <dsp:spPr>
        <a:xfrm>
          <a:off x="586767" y="1428220"/>
          <a:ext cx="1528461" cy="103282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solidFill>
                <a:schemeClr val="accent1">
                  <a:lumMod val="50000"/>
                </a:schemeClr>
              </a:solidFill>
              <a:latin typeface="+mj-lt"/>
            </a:rPr>
            <a:t>Ηλεκτρονική υποβολή, στα ελληνικά </a:t>
          </a:r>
        </a:p>
        <a:p>
          <a:pPr marL="0" lvl="0" indent="0" algn="ctr" defTabSz="533400">
            <a:lnSpc>
              <a:spcPct val="90000"/>
            </a:lnSpc>
            <a:spcBef>
              <a:spcPct val="0"/>
            </a:spcBef>
            <a:spcAft>
              <a:spcPct val="35000"/>
            </a:spcAft>
            <a:buNone/>
          </a:pPr>
          <a:r>
            <a:rPr lang="el-GR" sz="1200" b="1" kern="1200" dirty="0">
              <a:solidFill>
                <a:schemeClr val="accent1">
                  <a:lumMod val="50000"/>
                </a:schemeClr>
              </a:solidFill>
              <a:latin typeface="+mj-lt"/>
            </a:rPr>
            <a:t>μία αίτηση ανά γύρο επιλογής</a:t>
          </a:r>
        </a:p>
      </dsp:txBody>
      <dsp:txXfrm>
        <a:off x="617017" y="1458470"/>
        <a:ext cx="1467961" cy="972327"/>
      </dsp:txXfrm>
    </dsp:sp>
    <dsp:sp modelId="{8B47E7DA-E054-4AB4-BF7D-538F861EE7A3}">
      <dsp:nvSpPr>
        <dsp:cNvPr id="0" name=""/>
        <dsp:cNvSpPr/>
      </dsp:nvSpPr>
      <dsp:spPr>
        <a:xfrm>
          <a:off x="429997" y="1287652"/>
          <a:ext cx="91440" cy="2020161"/>
        </a:xfrm>
        <a:custGeom>
          <a:avLst/>
          <a:gdLst/>
          <a:ahLst/>
          <a:cxnLst/>
          <a:rect l="0" t="0" r="0" b="0"/>
          <a:pathLst>
            <a:path>
              <a:moveTo>
                <a:pt x="45720" y="0"/>
              </a:moveTo>
              <a:lnTo>
                <a:pt x="45720" y="2020161"/>
              </a:lnTo>
              <a:lnTo>
                <a:pt x="114463" y="202016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CFC16D-46B1-42F7-B0B2-79A05E654A25}">
      <dsp:nvSpPr>
        <dsp:cNvPr id="0" name=""/>
        <dsp:cNvSpPr/>
      </dsp:nvSpPr>
      <dsp:spPr>
        <a:xfrm>
          <a:off x="544460" y="2808308"/>
          <a:ext cx="1528431" cy="999011"/>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1470669"/>
              <a:satOff val="-2046"/>
              <a:lumOff val="-78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solidFill>
                <a:schemeClr val="accent1">
                  <a:lumMod val="50000"/>
                </a:schemeClr>
              </a:solidFill>
              <a:latin typeface="+mj-lt"/>
            </a:rPr>
            <a:t>Υποβολή αιτήσεων για το 2024 έως 20-02-2024</a:t>
          </a:r>
        </a:p>
      </dsp:txBody>
      <dsp:txXfrm>
        <a:off x="573720" y="2837568"/>
        <a:ext cx="1469911" cy="940491"/>
      </dsp:txXfrm>
    </dsp:sp>
    <dsp:sp modelId="{40C3C258-E5CF-4F6C-ABAB-719966365BC8}">
      <dsp:nvSpPr>
        <dsp:cNvPr id="0" name=""/>
        <dsp:cNvSpPr/>
      </dsp:nvSpPr>
      <dsp:spPr>
        <a:xfrm>
          <a:off x="475717" y="1287652"/>
          <a:ext cx="111050" cy="3185356"/>
        </a:xfrm>
        <a:custGeom>
          <a:avLst/>
          <a:gdLst/>
          <a:ahLst/>
          <a:cxnLst/>
          <a:rect l="0" t="0" r="0" b="0"/>
          <a:pathLst>
            <a:path>
              <a:moveTo>
                <a:pt x="0" y="0"/>
              </a:moveTo>
              <a:lnTo>
                <a:pt x="0" y="3185356"/>
              </a:lnTo>
              <a:lnTo>
                <a:pt x="111050" y="318535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C0B6D3-C953-4595-B991-4CD49654E455}">
      <dsp:nvSpPr>
        <dsp:cNvPr id="0" name=""/>
        <dsp:cNvSpPr/>
      </dsp:nvSpPr>
      <dsp:spPr>
        <a:xfrm>
          <a:off x="586767" y="3995373"/>
          <a:ext cx="1528431" cy="95526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2941338"/>
              <a:satOff val="-4091"/>
              <a:lumOff val="-15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endParaRPr lang="el-GR" sz="1200" kern="1200" dirty="0">
            <a:solidFill>
              <a:schemeClr val="accent1">
                <a:lumMod val="50000"/>
              </a:schemeClr>
            </a:solidFill>
          </a:endParaRPr>
        </a:p>
        <a:p>
          <a:pPr marL="0" lvl="0" indent="0" algn="ctr" defTabSz="533400">
            <a:lnSpc>
              <a:spcPct val="90000"/>
            </a:lnSpc>
            <a:spcBef>
              <a:spcPct val="0"/>
            </a:spcBef>
            <a:spcAft>
              <a:spcPct val="35000"/>
            </a:spcAft>
            <a:buNone/>
          </a:pPr>
          <a:endParaRPr lang="el-GR" sz="1200" kern="1200" dirty="0">
            <a:solidFill>
              <a:schemeClr val="accent1">
                <a:lumMod val="50000"/>
              </a:schemeClr>
            </a:solidFill>
          </a:endParaRPr>
        </a:p>
        <a:p>
          <a:pPr marL="0" lvl="0" indent="0" algn="ctr" defTabSz="533400">
            <a:lnSpc>
              <a:spcPct val="90000"/>
            </a:lnSpc>
            <a:spcBef>
              <a:spcPct val="0"/>
            </a:spcBef>
            <a:spcAft>
              <a:spcPct val="35000"/>
            </a:spcAft>
            <a:buNone/>
          </a:pPr>
          <a:r>
            <a:rPr lang="el-GR" sz="1200" b="1" u="sng" kern="1200" dirty="0">
              <a:solidFill>
                <a:schemeClr val="accent1">
                  <a:lumMod val="50000"/>
                </a:schemeClr>
              </a:solidFill>
              <a:latin typeface="+mj-lt"/>
            </a:rPr>
            <a:t>Αν υπάρξει </a:t>
          </a:r>
          <a:r>
            <a:rPr lang="el-GR" sz="1200" b="1" kern="1200" dirty="0">
              <a:solidFill>
                <a:schemeClr val="accent1">
                  <a:lumMod val="50000"/>
                </a:schemeClr>
              </a:solidFill>
              <a:latin typeface="+mj-lt"/>
            </a:rPr>
            <a:t>2ος γύρος, υποβολή αιτήσεων έως 01-10-2024</a:t>
          </a:r>
        </a:p>
        <a:p>
          <a:pPr marL="0" lvl="0" indent="0" algn="ctr" defTabSz="533400">
            <a:lnSpc>
              <a:spcPct val="90000"/>
            </a:lnSpc>
            <a:spcBef>
              <a:spcPct val="0"/>
            </a:spcBef>
            <a:spcAft>
              <a:spcPct val="35000"/>
            </a:spcAft>
            <a:buNone/>
          </a:pPr>
          <a:endParaRPr lang="el-GR" sz="1200" b="1" kern="1200" dirty="0">
            <a:solidFill>
              <a:schemeClr val="accent1">
                <a:lumMod val="50000"/>
              </a:schemeClr>
            </a:solidFill>
            <a:latin typeface="+mj-lt"/>
          </a:endParaRPr>
        </a:p>
        <a:p>
          <a:pPr marL="0" lvl="0" indent="0" algn="ctr" defTabSz="533400">
            <a:lnSpc>
              <a:spcPct val="90000"/>
            </a:lnSpc>
            <a:spcBef>
              <a:spcPct val="0"/>
            </a:spcBef>
            <a:spcAft>
              <a:spcPct val="35000"/>
            </a:spcAft>
            <a:buNone/>
          </a:pPr>
          <a:r>
            <a:rPr lang="el-GR" sz="1200" b="1" kern="1200" dirty="0">
              <a:solidFill>
                <a:schemeClr val="accent1">
                  <a:lumMod val="50000"/>
                </a:schemeClr>
              </a:solidFill>
              <a:latin typeface="+mj-lt"/>
            </a:rPr>
            <a:t> </a:t>
          </a:r>
        </a:p>
      </dsp:txBody>
      <dsp:txXfrm>
        <a:off x="614746" y="4023352"/>
        <a:ext cx="1472473" cy="899311"/>
      </dsp:txXfrm>
    </dsp:sp>
    <dsp:sp modelId="{D29F088E-886B-4070-A0C0-E459F897F477}">
      <dsp:nvSpPr>
        <dsp:cNvPr id="0" name=""/>
        <dsp:cNvSpPr/>
      </dsp:nvSpPr>
      <dsp:spPr>
        <a:xfrm>
          <a:off x="2701462" y="1057"/>
          <a:ext cx="1882759" cy="1286165"/>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l-GR" sz="1400" b="1" kern="1200" dirty="0">
              <a:solidFill>
                <a:schemeClr val="accent1">
                  <a:lumMod val="50000"/>
                </a:schemeClr>
              </a:solidFill>
              <a:latin typeface="+mj-lt"/>
            </a:rPr>
            <a:t>ΧΑΡΑΚΤΗΡΙΣΤΙΚΑ ΣΧΕΔΙΩΝ ΒΡΑΧΥΠΡΟΘΕΣΜΗΣ ΚΙΝΗΤΙΚΟΤΗΤΑΣ </a:t>
          </a:r>
        </a:p>
      </dsp:txBody>
      <dsp:txXfrm>
        <a:off x="2739132" y="38727"/>
        <a:ext cx="1807419" cy="1210825"/>
      </dsp:txXfrm>
    </dsp:sp>
    <dsp:sp modelId="{445212D3-8413-4F6C-A635-0E6D48FFCA6F}">
      <dsp:nvSpPr>
        <dsp:cNvPr id="0" name=""/>
        <dsp:cNvSpPr/>
      </dsp:nvSpPr>
      <dsp:spPr>
        <a:xfrm>
          <a:off x="2889738" y="1287222"/>
          <a:ext cx="123390" cy="666271"/>
        </a:xfrm>
        <a:custGeom>
          <a:avLst/>
          <a:gdLst/>
          <a:ahLst/>
          <a:cxnLst/>
          <a:rect l="0" t="0" r="0" b="0"/>
          <a:pathLst>
            <a:path>
              <a:moveTo>
                <a:pt x="0" y="0"/>
              </a:moveTo>
              <a:lnTo>
                <a:pt x="0" y="666271"/>
              </a:lnTo>
              <a:lnTo>
                <a:pt x="123390" y="66627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D42652-5457-4196-A561-7223E4880025}">
      <dsp:nvSpPr>
        <dsp:cNvPr id="0" name=""/>
        <dsp:cNvSpPr/>
      </dsp:nvSpPr>
      <dsp:spPr>
        <a:xfrm>
          <a:off x="3013129" y="1407376"/>
          <a:ext cx="1528431" cy="1092236"/>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4412007"/>
              <a:satOff val="-6137"/>
              <a:lumOff val="-235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Clr>
              <a:schemeClr val="accent1">
                <a:lumMod val="50000"/>
              </a:schemeClr>
            </a:buClr>
            <a:buFont typeface="Wingdings" panose="05000000000000000000" pitchFamily="2" charset="2"/>
            <a:buNone/>
          </a:pPr>
          <a:r>
            <a:rPr lang="el-GR" sz="1200" b="1" kern="1200" dirty="0">
              <a:solidFill>
                <a:schemeClr val="accent1">
                  <a:lumMod val="50000"/>
                </a:schemeClr>
              </a:solidFill>
              <a:latin typeface="+mj-lt"/>
            </a:rPr>
            <a:t>Προτεινόμενα για νεοεισερχόμενους φορείς στο πρόγραμμα </a:t>
          </a:r>
          <a:r>
            <a:rPr lang="en-US" sz="1200" b="1" kern="1200" dirty="0">
              <a:solidFill>
                <a:schemeClr val="accent1">
                  <a:lumMod val="50000"/>
                </a:schemeClr>
              </a:solidFill>
              <a:latin typeface="+mj-lt"/>
            </a:rPr>
            <a:t>Erasmus</a:t>
          </a:r>
          <a:endParaRPr lang="el-GR" sz="1200" b="1" kern="1200" dirty="0">
            <a:latin typeface="+mj-lt"/>
          </a:endParaRPr>
        </a:p>
      </dsp:txBody>
      <dsp:txXfrm>
        <a:off x="3045120" y="1439367"/>
        <a:ext cx="1464449" cy="1028254"/>
      </dsp:txXfrm>
    </dsp:sp>
    <dsp:sp modelId="{C81EEE5E-4F2A-4A80-B650-7A695063E1BE}">
      <dsp:nvSpPr>
        <dsp:cNvPr id="0" name=""/>
        <dsp:cNvSpPr/>
      </dsp:nvSpPr>
      <dsp:spPr>
        <a:xfrm>
          <a:off x="2889738" y="1287222"/>
          <a:ext cx="123390" cy="1984964"/>
        </a:xfrm>
        <a:custGeom>
          <a:avLst/>
          <a:gdLst/>
          <a:ahLst/>
          <a:cxnLst/>
          <a:rect l="0" t="0" r="0" b="0"/>
          <a:pathLst>
            <a:path>
              <a:moveTo>
                <a:pt x="0" y="0"/>
              </a:moveTo>
              <a:lnTo>
                <a:pt x="0" y="1984964"/>
              </a:lnTo>
              <a:lnTo>
                <a:pt x="123390" y="198496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FA1792-74F0-439B-AA89-8B912982EE54}">
      <dsp:nvSpPr>
        <dsp:cNvPr id="0" name=""/>
        <dsp:cNvSpPr/>
      </dsp:nvSpPr>
      <dsp:spPr>
        <a:xfrm>
          <a:off x="3013129" y="2743368"/>
          <a:ext cx="1528431" cy="1057636"/>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5882676"/>
              <a:satOff val="-8182"/>
              <a:lumOff val="-313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Clr>
              <a:schemeClr val="accent1">
                <a:lumMod val="50000"/>
              </a:schemeClr>
            </a:buClr>
            <a:buFont typeface="Wingdings" panose="05000000000000000000" pitchFamily="2" charset="2"/>
            <a:buNone/>
          </a:pPr>
          <a:r>
            <a:rPr lang="el-GR" sz="1200" b="1" kern="1200" dirty="0">
              <a:solidFill>
                <a:schemeClr val="accent1">
                  <a:lumMod val="50000"/>
                </a:schemeClr>
              </a:solidFill>
              <a:latin typeface="+mj-lt"/>
            </a:rPr>
            <a:t>Μικρής διάρκειας 6-18 μηνών</a:t>
          </a:r>
          <a:endParaRPr lang="el-GR" sz="1200" b="1" kern="1200" dirty="0">
            <a:latin typeface="+mj-lt"/>
          </a:endParaRPr>
        </a:p>
      </dsp:txBody>
      <dsp:txXfrm>
        <a:off x="3044106" y="2774345"/>
        <a:ext cx="1466477" cy="995682"/>
      </dsp:txXfrm>
    </dsp:sp>
    <dsp:sp modelId="{8C4A6419-6B02-4292-A825-65D7AD914D5B}">
      <dsp:nvSpPr>
        <dsp:cNvPr id="0" name=""/>
        <dsp:cNvSpPr/>
      </dsp:nvSpPr>
      <dsp:spPr>
        <a:xfrm>
          <a:off x="2889738" y="1287222"/>
          <a:ext cx="136702" cy="3150851"/>
        </a:xfrm>
        <a:custGeom>
          <a:avLst/>
          <a:gdLst/>
          <a:ahLst/>
          <a:cxnLst/>
          <a:rect l="0" t="0" r="0" b="0"/>
          <a:pathLst>
            <a:path>
              <a:moveTo>
                <a:pt x="0" y="0"/>
              </a:moveTo>
              <a:lnTo>
                <a:pt x="0" y="3150851"/>
              </a:lnTo>
              <a:lnTo>
                <a:pt x="136702" y="31508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76E1B9-1437-4AEF-B38E-C0021C50B2FB}">
      <dsp:nvSpPr>
        <dsp:cNvPr id="0" name=""/>
        <dsp:cNvSpPr/>
      </dsp:nvSpPr>
      <dsp:spPr>
        <a:xfrm>
          <a:off x="3026441" y="3960439"/>
          <a:ext cx="1528431" cy="95526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solidFill>
                <a:schemeClr val="accent1">
                  <a:lumMod val="50000"/>
                </a:schemeClr>
              </a:solidFill>
            </a:rPr>
            <a:t>Περιορισμένος αριθμός συμμετεχόντων, έως 30 άτομα </a:t>
          </a:r>
          <a:endParaRPr lang="el-GR" sz="1200" b="1" kern="1200" dirty="0">
            <a:solidFill>
              <a:schemeClr val="accent1">
                <a:lumMod val="50000"/>
              </a:schemeClr>
            </a:solidFill>
            <a:latin typeface="+mj-lt"/>
          </a:endParaRPr>
        </a:p>
      </dsp:txBody>
      <dsp:txXfrm>
        <a:off x="3054420" y="3988418"/>
        <a:ext cx="1472473" cy="8993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8FDCE-1F3E-4289-95FA-B6EA7488E1BF}">
      <dsp:nvSpPr>
        <dsp:cNvPr id="0" name=""/>
        <dsp:cNvSpPr/>
      </dsp:nvSpPr>
      <dsp:spPr>
        <a:xfrm>
          <a:off x="107636" y="237888"/>
          <a:ext cx="1988768" cy="141261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l-GR" sz="1400" b="1" kern="1200" dirty="0">
              <a:solidFill>
                <a:schemeClr val="accent1">
                  <a:lumMod val="50000"/>
                </a:schemeClr>
              </a:solidFill>
              <a:latin typeface="+mj-lt"/>
            </a:rPr>
            <a:t>ΕΠΙΛΕΞΙΜΟΙ ΟΡΓΑΝΙΣΜΟΙ</a:t>
          </a:r>
        </a:p>
        <a:p>
          <a:pPr marL="0" lvl="0" indent="0" algn="ctr" defTabSz="622300">
            <a:lnSpc>
              <a:spcPct val="90000"/>
            </a:lnSpc>
            <a:spcBef>
              <a:spcPct val="0"/>
            </a:spcBef>
            <a:spcAft>
              <a:spcPct val="35000"/>
            </a:spcAft>
            <a:buNone/>
          </a:pPr>
          <a:r>
            <a:rPr lang="el-GR" sz="1400" b="1" kern="1200" dirty="0">
              <a:solidFill>
                <a:schemeClr val="accent1">
                  <a:lumMod val="50000"/>
                </a:schemeClr>
              </a:solidFill>
              <a:latin typeface="+mj-lt"/>
            </a:rPr>
            <a:t>ΔΙΚΑΙΩΜΑ ΥΠΟΒΟΛΗΣ ΑΙΤΗΣΗΣ</a:t>
          </a:r>
        </a:p>
      </dsp:txBody>
      <dsp:txXfrm>
        <a:off x="149010" y="279262"/>
        <a:ext cx="1906020" cy="1329866"/>
      </dsp:txXfrm>
    </dsp:sp>
    <dsp:sp modelId="{76273E59-2FD8-479B-B08F-2DB6D0B030BC}">
      <dsp:nvSpPr>
        <dsp:cNvPr id="0" name=""/>
        <dsp:cNvSpPr/>
      </dsp:nvSpPr>
      <dsp:spPr>
        <a:xfrm>
          <a:off x="260793" y="1650502"/>
          <a:ext cx="91440" cy="752849"/>
        </a:xfrm>
        <a:custGeom>
          <a:avLst/>
          <a:gdLst/>
          <a:ahLst/>
          <a:cxnLst/>
          <a:rect l="0" t="0" r="0" b="0"/>
          <a:pathLst>
            <a:path>
              <a:moveTo>
                <a:pt x="45720" y="0"/>
              </a:moveTo>
              <a:lnTo>
                <a:pt x="45720" y="752849"/>
              </a:lnTo>
              <a:lnTo>
                <a:pt x="134880" y="752849"/>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04E7B8-31A1-4C40-930A-9F655204AD94}">
      <dsp:nvSpPr>
        <dsp:cNvPr id="0" name=""/>
        <dsp:cNvSpPr/>
      </dsp:nvSpPr>
      <dsp:spPr>
        <a:xfrm>
          <a:off x="395673" y="1910753"/>
          <a:ext cx="1793585" cy="98519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solidFill>
                <a:schemeClr val="accent1">
                  <a:lumMod val="50000"/>
                </a:schemeClr>
              </a:solidFill>
              <a:latin typeface="+mj-lt"/>
            </a:rPr>
            <a:t>Νηπιαγωγεία</a:t>
          </a:r>
        </a:p>
        <a:p>
          <a:pPr marL="0" lvl="0" indent="0" algn="ctr" defTabSz="533400">
            <a:lnSpc>
              <a:spcPct val="90000"/>
            </a:lnSpc>
            <a:spcBef>
              <a:spcPct val="0"/>
            </a:spcBef>
            <a:spcAft>
              <a:spcPct val="35000"/>
            </a:spcAft>
            <a:buNone/>
          </a:pPr>
          <a:r>
            <a:rPr lang="el-GR" sz="1200" b="1" kern="1200" dirty="0">
              <a:solidFill>
                <a:schemeClr val="accent1">
                  <a:lumMod val="50000"/>
                </a:schemeClr>
              </a:solidFill>
              <a:latin typeface="+mj-lt"/>
            </a:rPr>
            <a:t>Δημοτικά Σχολεία</a:t>
          </a:r>
        </a:p>
        <a:p>
          <a:pPr marL="0" lvl="0" indent="0" algn="ctr" defTabSz="533400">
            <a:lnSpc>
              <a:spcPct val="90000"/>
            </a:lnSpc>
            <a:spcBef>
              <a:spcPct val="0"/>
            </a:spcBef>
            <a:spcAft>
              <a:spcPct val="35000"/>
            </a:spcAft>
            <a:buNone/>
          </a:pPr>
          <a:r>
            <a:rPr lang="el-GR" sz="1200" b="1" kern="1200" dirty="0">
              <a:solidFill>
                <a:schemeClr val="accent1">
                  <a:lumMod val="50000"/>
                </a:schemeClr>
              </a:solidFill>
              <a:latin typeface="+mj-lt"/>
            </a:rPr>
            <a:t>Γυμνάσια</a:t>
          </a:r>
        </a:p>
        <a:p>
          <a:pPr marL="0" lvl="0" indent="0" algn="ctr" defTabSz="533400">
            <a:lnSpc>
              <a:spcPct val="90000"/>
            </a:lnSpc>
            <a:spcBef>
              <a:spcPct val="0"/>
            </a:spcBef>
            <a:spcAft>
              <a:spcPct val="35000"/>
            </a:spcAft>
            <a:buNone/>
          </a:pPr>
          <a:r>
            <a:rPr lang="el-GR" sz="1200" b="1" kern="1200" dirty="0">
              <a:solidFill>
                <a:schemeClr val="accent1">
                  <a:lumMod val="50000"/>
                </a:schemeClr>
              </a:solidFill>
              <a:latin typeface="+mj-lt"/>
            </a:rPr>
            <a:t>Λύκεια</a:t>
          </a:r>
        </a:p>
      </dsp:txBody>
      <dsp:txXfrm>
        <a:off x="424528" y="1939608"/>
        <a:ext cx="1735875" cy="927487"/>
      </dsp:txXfrm>
    </dsp:sp>
    <dsp:sp modelId="{9A73605D-8C5B-4CA9-A11E-940EB4169625}">
      <dsp:nvSpPr>
        <dsp:cNvPr id="0" name=""/>
        <dsp:cNvSpPr/>
      </dsp:nvSpPr>
      <dsp:spPr>
        <a:xfrm>
          <a:off x="260793" y="1650502"/>
          <a:ext cx="91440" cy="1771491"/>
        </a:xfrm>
        <a:custGeom>
          <a:avLst/>
          <a:gdLst/>
          <a:ahLst/>
          <a:cxnLst/>
          <a:rect l="0" t="0" r="0" b="0"/>
          <a:pathLst>
            <a:path>
              <a:moveTo>
                <a:pt x="45720" y="0"/>
              </a:moveTo>
              <a:lnTo>
                <a:pt x="45720" y="1771491"/>
              </a:lnTo>
              <a:lnTo>
                <a:pt x="134880" y="177149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A7028F-69D7-4EE3-BD6C-E7DA3927ABFE}">
      <dsp:nvSpPr>
        <dsp:cNvPr id="0" name=""/>
        <dsp:cNvSpPr/>
      </dsp:nvSpPr>
      <dsp:spPr>
        <a:xfrm>
          <a:off x="395673" y="2967959"/>
          <a:ext cx="1793585" cy="90806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2451115"/>
              <a:satOff val="-3409"/>
              <a:lumOff val="-130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solidFill>
                <a:schemeClr val="accent1">
                  <a:lumMod val="50000"/>
                </a:schemeClr>
              </a:solidFill>
            </a:rPr>
            <a:t>Τοπικές, </a:t>
          </a:r>
        </a:p>
        <a:p>
          <a:pPr marL="0" lvl="0" indent="0" algn="ctr" defTabSz="533400">
            <a:lnSpc>
              <a:spcPct val="90000"/>
            </a:lnSpc>
            <a:spcBef>
              <a:spcPct val="0"/>
            </a:spcBef>
            <a:spcAft>
              <a:spcPct val="35000"/>
            </a:spcAft>
            <a:buNone/>
          </a:pPr>
          <a:r>
            <a:rPr lang="el-GR" sz="1200" b="1" kern="1200" dirty="0">
              <a:solidFill>
                <a:schemeClr val="accent1">
                  <a:lumMod val="50000"/>
                </a:schemeClr>
              </a:solidFill>
            </a:rPr>
            <a:t>Περιφερειακές</a:t>
          </a:r>
        </a:p>
        <a:p>
          <a:pPr marL="0" lvl="0" indent="0" algn="ctr" defTabSz="533400">
            <a:lnSpc>
              <a:spcPct val="90000"/>
            </a:lnSpc>
            <a:spcBef>
              <a:spcPct val="0"/>
            </a:spcBef>
            <a:spcAft>
              <a:spcPct val="35000"/>
            </a:spcAft>
            <a:buNone/>
          </a:pPr>
          <a:r>
            <a:rPr lang="el-GR" sz="1200" b="1" kern="1200" dirty="0">
              <a:solidFill>
                <a:schemeClr val="accent1">
                  <a:lumMod val="50000"/>
                </a:schemeClr>
              </a:solidFill>
            </a:rPr>
            <a:t> δημόσιες αρχές</a:t>
          </a:r>
          <a:endParaRPr lang="el-GR" sz="1200" b="1" kern="1200" dirty="0">
            <a:solidFill>
              <a:schemeClr val="accent1">
                <a:lumMod val="50000"/>
              </a:schemeClr>
            </a:solidFill>
            <a:latin typeface="+mj-lt"/>
          </a:endParaRPr>
        </a:p>
      </dsp:txBody>
      <dsp:txXfrm>
        <a:off x="422269" y="2994555"/>
        <a:ext cx="1740393" cy="854877"/>
      </dsp:txXfrm>
    </dsp:sp>
    <dsp:sp modelId="{E13E183D-FD75-4B5D-89D6-A896BF7B39A9}">
      <dsp:nvSpPr>
        <dsp:cNvPr id="0" name=""/>
        <dsp:cNvSpPr/>
      </dsp:nvSpPr>
      <dsp:spPr>
        <a:xfrm>
          <a:off x="2568037" y="216024"/>
          <a:ext cx="1948807" cy="1412614"/>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l-GR" sz="1400" b="1" kern="1200" dirty="0">
              <a:solidFill>
                <a:schemeClr val="accent1">
                  <a:lumMod val="50000"/>
                </a:schemeClr>
              </a:solidFill>
              <a:latin typeface="+mj-lt"/>
            </a:rPr>
            <a:t>ΑΡΙΘΜΟΣ ΣΥΜΜΕΤΕΧΟΝΤΩΝ ΟΡΓΑΝΙΣΜΩΝ </a:t>
          </a:r>
        </a:p>
        <a:p>
          <a:pPr marL="0" lvl="0" indent="0" algn="ctr" defTabSz="622300">
            <a:lnSpc>
              <a:spcPct val="90000"/>
            </a:lnSpc>
            <a:spcBef>
              <a:spcPct val="0"/>
            </a:spcBef>
            <a:spcAft>
              <a:spcPct val="35000"/>
            </a:spcAft>
            <a:buNone/>
          </a:pPr>
          <a:r>
            <a:rPr lang="el-GR" sz="1400" b="1" kern="1200" dirty="0">
              <a:solidFill>
                <a:schemeClr val="accent1">
                  <a:lumMod val="50000"/>
                </a:schemeClr>
              </a:solidFill>
              <a:latin typeface="+mj-lt"/>
            </a:rPr>
            <a:t>&amp;</a:t>
          </a:r>
        </a:p>
        <a:p>
          <a:pPr marL="0" lvl="0" indent="0" algn="ctr" defTabSz="622300">
            <a:lnSpc>
              <a:spcPct val="90000"/>
            </a:lnSpc>
            <a:spcBef>
              <a:spcPct val="0"/>
            </a:spcBef>
            <a:spcAft>
              <a:spcPct val="35000"/>
            </a:spcAft>
            <a:buNone/>
          </a:pPr>
          <a:r>
            <a:rPr lang="el-GR" sz="1400" b="1" kern="1200" dirty="0">
              <a:solidFill>
                <a:schemeClr val="accent1">
                  <a:lumMod val="75000"/>
                </a:schemeClr>
              </a:solidFill>
              <a:latin typeface="+mj-lt"/>
            </a:rPr>
            <a:t>ΕΠΙΛΕΞΙΜΟΙ ΤΟΠΟΙ</a:t>
          </a:r>
        </a:p>
      </dsp:txBody>
      <dsp:txXfrm>
        <a:off x="2609411" y="257398"/>
        <a:ext cx="1866059" cy="1329866"/>
      </dsp:txXfrm>
    </dsp:sp>
    <dsp:sp modelId="{04A8E994-9470-4389-9BF7-C6CC1E7B88BA}">
      <dsp:nvSpPr>
        <dsp:cNvPr id="0" name=""/>
        <dsp:cNvSpPr/>
      </dsp:nvSpPr>
      <dsp:spPr>
        <a:xfrm>
          <a:off x="2762918" y="1628638"/>
          <a:ext cx="93142" cy="810064"/>
        </a:xfrm>
        <a:custGeom>
          <a:avLst/>
          <a:gdLst/>
          <a:ahLst/>
          <a:cxnLst/>
          <a:rect l="0" t="0" r="0" b="0"/>
          <a:pathLst>
            <a:path>
              <a:moveTo>
                <a:pt x="0" y="0"/>
              </a:moveTo>
              <a:lnTo>
                <a:pt x="0" y="810064"/>
              </a:lnTo>
              <a:lnTo>
                <a:pt x="93142" y="81006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8B33B4-C35D-4D3C-826F-A84504ED2AA2}">
      <dsp:nvSpPr>
        <dsp:cNvPr id="0" name=""/>
        <dsp:cNvSpPr/>
      </dsp:nvSpPr>
      <dsp:spPr>
        <a:xfrm>
          <a:off x="2856061" y="1944220"/>
          <a:ext cx="1773053" cy="98896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4902230"/>
              <a:satOff val="-6819"/>
              <a:lumOff val="-26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solidFill>
                <a:schemeClr val="accent1">
                  <a:lumMod val="50000"/>
                </a:schemeClr>
              </a:solidFill>
              <a:latin typeface="+mj-lt"/>
            </a:rPr>
            <a:t>Τουλάχιστον δύο</a:t>
          </a:r>
        </a:p>
        <a:p>
          <a:pPr marL="0" lvl="0" indent="0" algn="ctr" defTabSz="533400">
            <a:lnSpc>
              <a:spcPct val="90000"/>
            </a:lnSpc>
            <a:spcBef>
              <a:spcPct val="0"/>
            </a:spcBef>
            <a:spcAft>
              <a:spcPct val="35000"/>
            </a:spcAft>
            <a:buNone/>
          </a:pPr>
          <a:r>
            <a:rPr lang="el-GR" sz="1200" b="1" kern="1200" dirty="0">
              <a:solidFill>
                <a:schemeClr val="accent1">
                  <a:lumMod val="50000"/>
                </a:schemeClr>
              </a:solidFill>
              <a:latin typeface="+mj-lt"/>
            </a:rPr>
            <a:t> οργανισμοί από δύο</a:t>
          </a:r>
        </a:p>
        <a:p>
          <a:pPr marL="0" lvl="0" indent="0" algn="ctr" defTabSz="533400">
            <a:lnSpc>
              <a:spcPct val="90000"/>
            </a:lnSpc>
            <a:spcBef>
              <a:spcPct val="0"/>
            </a:spcBef>
            <a:spcAft>
              <a:spcPct val="35000"/>
            </a:spcAft>
            <a:buNone/>
          </a:pPr>
          <a:r>
            <a:rPr lang="el-GR" sz="1200" b="1" kern="1200" dirty="0">
              <a:solidFill>
                <a:schemeClr val="accent1">
                  <a:lumMod val="50000"/>
                </a:schemeClr>
              </a:solidFill>
              <a:latin typeface="+mj-lt"/>
            </a:rPr>
            <a:t> διαφορετικές χώρες </a:t>
          </a:r>
        </a:p>
      </dsp:txBody>
      <dsp:txXfrm>
        <a:off x="2885027" y="1973186"/>
        <a:ext cx="1715121" cy="931033"/>
      </dsp:txXfrm>
    </dsp:sp>
    <dsp:sp modelId="{5EEE843C-A744-42D8-B01D-B09FB5819DBF}">
      <dsp:nvSpPr>
        <dsp:cNvPr id="0" name=""/>
        <dsp:cNvSpPr/>
      </dsp:nvSpPr>
      <dsp:spPr>
        <a:xfrm>
          <a:off x="2762918" y="1628638"/>
          <a:ext cx="93142" cy="1849721"/>
        </a:xfrm>
        <a:custGeom>
          <a:avLst/>
          <a:gdLst/>
          <a:ahLst/>
          <a:cxnLst/>
          <a:rect l="0" t="0" r="0" b="0"/>
          <a:pathLst>
            <a:path>
              <a:moveTo>
                <a:pt x="0" y="0"/>
              </a:moveTo>
              <a:lnTo>
                <a:pt x="0" y="1849721"/>
              </a:lnTo>
              <a:lnTo>
                <a:pt x="93142" y="184972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7D02EE-1BC0-426F-B2FA-C7F5EFAE36F7}">
      <dsp:nvSpPr>
        <dsp:cNvPr id="0" name=""/>
        <dsp:cNvSpPr/>
      </dsp:nvSpPr>
      <dsp:spPr>
        <a:xfrm>
          <a:off x="2856061" y="3024331"/>
          <a:ext cx="1773053" cy="90805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solidFill>
                <a:schemeClr val="accent1">
                  <a:lumMod val="75000"/>
                </a:schemeClr>
              </a:solidFill>
              <a:latin typeface="+mj-lt"/>
            </a:rPr>
            <a:t>Κράτος μέλος της ΕΕ ή</a:t>
          </a:r>
        </a:p>
        <a:p>
          <a:pPr marL="0" lvl="0" indent="0" algn="ctr" defTabSz="533400">
            <a:lnSpc>
              <a:spcPct val="90000"/>
            </a:lnSpc>
            <a:spcBef>
              <a:spcPct val="0"/>
            </a:spcBef>
            <a:spcAft>
              <a:spcPct val="35000"/>
            </a:spcAft>
            <a:buNone/>
          </a:pPr>
          <a:r>
            <a:rPr lang="el-GR" sz="1200" b="1" kern="1200" dirty="0">
              <a:solidFill>
                <a:schemeClr val="accent1">
                  <a:lumMod val="75000"/>
                </a:schemeClr>
              </a:solidFill>
              <a:latin typeface="+mj-lt"/>
            </a:rPr>
            <a:t> τρίτη χώρα</a:t>
          </a:r>
        </a:p>
        <a:p>
          <a:pPr marL="0" lvl="0" indent="0" algn="ctr" defTabSz="533400">
            <a:lnSpc>
              <a:spcPct val="90000"/>
            </a:lnSpc>
            <a:spcBef>
              <a:spcPct val="0"/>
            </a:spcBef>
            <a:spcAft>
              <a:spcPct val="35000"/>
            </a:spcAft>
            <a:buNone/>
          </a:pPr>
          <a:r>
            <a:rPr lang="el-GR" sz="1200" b="1" kern="1200" dirty="0">
              <a:solidFill>
                <a:schemeClr val="accent1">
                  <a:lumMod val="75000"/>
                </a:schemeClr>
              </a:solidFill>
              <a:latin typeface="+mj-lt"/>
            </a:rPr>
            <a:t> συνδεδεμένη με το</a:t>
          </a:r>
        </a:p>
        <a:p>
          <a:pPr marL="0" lvl="0" indent="0" algn="ctr" defTabSz="533400">
            <a:lnSpc>
              <a:spcPct val="90000"/>
            </a:lnSpc>
            <a:spcBef>
              <a:spcPct val="0"/>
            </a:spcBef>
            <a:spcAft>
              <a:spcPct val="35000"/>
            </a:spcAft>
            <a:buNone/>
          </a:pPr>
          <a:r>
            <a:rPr lang="el-GR" sz="1200" b="1" kern="1200" dirty="0">
              <a:solidFill>
                <a:schemeClr val="accent1">
                  <a:lumMod val="75000"/>
                </a:schemeClr>
              </a:solidFill>
              <a:latin typeface="+mj-lt"/>
            </a:rPr>
            <a:t> πρόγραμμα</a:t>
          </a:r>
        </a:p>
      </dsp:txBody>
      <dsp:txXfrm>
        <a:off x="2882657" y="3050927"/>
        <a:ext cx="1719861" cy="8548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BD6B68-F346-49D4-BED7-250EA118A1AE}">
      <dsp:nvSpPr>
        <dsp:cNvPr id="0" name=""/>
        <dsp:cNvSpPr/>
      </dsp:nvSpPr>
      <dsp:spPr>
        <a:xfrm rot="5254052">
          <a:off x="-68835" y="1419726"/>
          <a:ext cx="1692250" cy="222173"/>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021294-8F60-4447-BE99-6AF7D0D2CFDF}">
      <dsp:nvSpPr>
        <dsp:cNvPr id="0" name=""/>
        <dsp:cNvSpPr/>
      </dsp:nvSpPr>
      <dsp:spPr>
        <a:xfrm>
          <a:off x="177194" y="323096"/>
          <a:ext cx="2591456" cy="148115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Font typeface="Wingdings" panose="05000000000000000000" pitchFamily="2" charset="2"/>
            <a:buNone/>
          </a:pPr>
          <a:r>
            <a:rPr lang="el-GR" sz="1200" b="1" kern="1200" dirty="0">
              <a:solidFill>
                <a:schemeClr val="accent1">
                  <a:lumMod val="50000"/>
                </a:schemeClr>
              </a:solidFill>
              <a:latin typeface="+mj-lt"/>
            </a:rPr>
            <a:t>Υποβολή αίτησης για την απονομή διαπίστευσης</a:t>
          </a:r>
        </a:p>
        <a:p>
          <a:pPr marL="0" lvl="0" indent="0" algn="ctr" defTabSz="533400">
            <a:lnSpc>
              <a:spcPct val="100000"/>
            </a:lnSpc>
            <a:spcBef>
              <a:spcPct val="0"/>
            </a:spcBef>
            <a:spcAft>
              <a:spcPct val="35000"/>
            </a:spcAft>
            <a:buFont typeface="Wingdings" panose="05000000000000000000" pitchFamily="2" charset="2"/>
            <a:buNone/>
          </a:pPr>
          <a:r>
            <a:rPr lang="el-GR" sz="1200" b="1" kern="1200" dirty="0">
              <a:solidFill>
                <a:schemeClr val="accent1">
                  <a:lumMod val="50000"/>
                </a:schemeClr>
              </a:solidFill>
              <a:latin typeface="+mj-lt"/>
            </a:rPr>
            <a:t> ΚΑ120-</a:t>
          </a:r>
          <a:r>
            <a:rPr lang="en-US" sz="1200" b="1" kern="1200" dirty="0">
              <a:solidFill>
                <a:schemeClr val="accent1">
                  <a:lumMod val="50000"/>
                </a:schemeClr>
              </a:solidFill>
              <a:latin typeface="+mj-lt"/>
            </a:rPr>
            <a:t>SCH</a:t>
          </a:r>
        </a:p>
        <a:p>
          <a:pPr marL="0" lvl="0" indent="0" algn="ctr" defTabSz="533400">
            <a:lnSpc>
              <a:spcPct val="100000"/>
            </a:lnSpc>
            <a:spcBef>
              <a:spcPct val="0"/>
            </a:spcBef>
            <a:spcAft>
              <a:spcPct val="35000"/>
            </a:spcAft>
            <a:buFont typeface="Wingdings" panose="05000000000000000000" pitchFamily="2" charset="2"/>
            <a:buNone/>
          </a:pPr>
          <a:r>
            <a:rPr lang="el-GR" sz="1200" b="1" kern="1200" dirty="0">
              <a:solidFill>
                <a:srgbClr val="FFC000"/>
              </a:solidFill>
              <a:latin typeface="+mj-lt"/>
            </a:rPr>
            <a:t>Προθεσμία υποβολής αίτησης έως  1η Οκτωβρίου 2024</a:t>
          </a:r>
        </a:p>
      </dsp:txBody>
      <dsp:txXfrm>
        <a:off x="220576" y="366478"/>
        <a:ext cx="2504692" cy="1394392"/>
      </dsp:txXfrm>
    </dsp:sp>
    <dsp:sp modelId="{13091F51-7161-47E3-A5D4-1BE7FF66D85F}">
      <dsp:nvSpPr>
        <dsp:cNvPr id="0" name=""/>
        <dsp:cNvSpPr/>
      </dsp:nvSpPr>
      <dsp:spPr>
        <a:xfrm rot="5425668">
          <a:off x="-13270" y="3094381"/>
          <a:ext cx="1649815" cy="222173"/>
        </a:xfrm>
        <a:prstGeom prst="rect">
          <a:avLst/>
        </a:prstGeom>
        <a:solidFill>
          <a:schemeClr val="accent5">
            <a:hueOff val="-1050478"/>
            <a:satOff val="-1461"/>
            <a:lumOff val="-56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9126CD-1580-4CBC-BF9F-80010FC4DDB6}">
      <dsp:nvSpPr>
        <dsp:cNvPr id="0" name=""/>
        <dsp:cNvSpPr/>
      </dsp:nvSpPr>
      <dsp:spPr>
        <a:xfrm>
          <a:off x="267273" y="2013822"/>
          <a:ext cx="2573386" cy="1481156"/>
        </a:xfrm>
        <a:prstGeom prst="roundRect">
          <a:avLst>
            <a:gd name="adj" fmla="val 10000"/>
          </a:avLst>
        </a:prstGeom>
        <a:solidFill>
          <a:schemeClr val="accent5">
            <a:hueOff val="-919168"/>
            <a:satOff val="-1278"/>
            <a:lumOff val="-4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Font typeface="Wingdings" panose="05000000000000000000" pitchFamily="2" charset="2"/>
            <a:buNone/>
          </a:pPr>
          <a:r>
            <a:rPr lang="el-GR" sz="1200" b="1" kern="1200" dirty="0">
              <a:solidFill>
                <a:srgbClr val="FFC000"/>
              </a:solidFill>
            </a:rPr>
            <a:t>Κατάρτιση σχεδίου </a:t>
          </a:r>
          <a:r>
            <a:rPr lang="en-US" sz="1200" b="1" kern="1200" dirty="0">
              <a:solidFill>
                <a:srgbClr val="FFC000"/>
              </a:solidFill>
            </a:rPr>
            <a:t>Erasmus </a:t>
          </a:r>
          <a:r>
            <a:rPr lang="el-GR" sz="1200" b="1" kern="1200" dirty="0">
              <a:solidFill>
                <a:schemeClr val="accent1">
                  <a:lumMod val="50000"/>
                </a:schemeClr>
              </a:solidFill>
            </a:rPr>
            <a:t>για υλοποίηση δραστηριοτήτων κινητικότητας υψηλής ποιότητας (στόχοι, δραστηριότητες, διαχείριση σχεδίου)</a:t>
          </a:r>
        </a:p>
      </dsp:txBody>
      <dsp:txXfrm>
        <a:off x="310655" y="2057204"/>
        <a:ext cx="2486622" cy="1394392"/>
      </dsp:txXfrm>
    </dsp:sp>
    <dsp:sp modelId="{DE8D3A97-FA42-46E1-AE62-1413E655D169}">
      <dsp:nvSpPr>
        <dsp:cNvPr id="0" name=""/>
        <dsp:cNvSpPr/>
      </dsp:nvSpPr>
      <dsp:spPr>
        <a:xfrm rot="31199">
          <a:off x="809930" y="3939048"/>
          <a:ext cx="3388236" cy="222173"/>
        </a:xfrm>
        <a:prstGeom prst="rect">
          <a:avLst/>
        </a:prstGeom>
        <a:solidFill>
          <a:schemeClr val="accent5">
            <a:hueOff val="-2100956"/>
            <a:satOff val="-2922"/>
            <a:lumOff val="-112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03BC20-B9F7-4854-9607-767911E8A077}">
      <dsp:nvSpPr>
        <dsp:cNvPr id="0" name=""/>
        <dsp:cNvSpPr/>
      </dsp:nvSpPr>
      <dsp:spPr>
        <a:xfrm>
          <a:off x="274987" y="3672406"/>
          <a:ext cx="2533321" cy="1481156"/>
        </a:xfrm>
        <a:prstGeom prst="roundRect">
          <a:avLst>
            <a:gd name="adj" fmla="val 10000"/>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Font typeface="Wingdings" panose="05000000000000000000" pitchFamily="2" charset="2"/>
            <a:buNone/>
          </a:pPr>
          <a:r>
            <a:rPr lang="el-GR" sz="1200" b="1" kern="1200" dirty="0">
              <a:solidFill>
                <a:schemeClr val="accent1">
                  <a:lumMod val="50000"/>
                </a:schemeClr>
              </a:solidFill>
              <a:latin typeface="+mj-lt"/>
            </a:rPr>
            <a:t>Οι προτεινόμενες δραστηριότητες μπορεί να υλοποιηθούν  σε βάθος χρόνου  </a:t>
          </a:r>
          <a:r>
            <a:rPr lang="el-GR" sz="1200" b="1" kern="1200" dirty="0">
              <a:solidFill>
                <a:srgbClr val="FFC000"/>
              </a:solidFill>
              <a:latin typeface="+mj-lt"/>
            </a:rPr>
            <a:t>(2 έως 5 έτη)</a:t>
          </a:r>
        </a:p>
        <a:p>
          <a:pPr marL="0" lvl="0" indent="0" algn="ctr" defTabSz="533400">
            <a:lnSpc>
              <a:spcPct val="100000"/>
            </a:lnSpc>
            <a:spcBef>
              <a:spcPct val="0"/>
            </a:spcBef>
            <a:spcAft>
              <a:spcPct val="35000"/>
            </a:spcAft>
            <a:buFont typeface="Wingdings" panose="05000000000000000000" pitchFamily="2" charset="2"/>
            <a:buNone/>
          </a:pPr>
          <a:r>
            <a:rPr lang="el-GR" sz="1200" b="1" kern="1200" dirty="0">
              <a:solidFill>
                <a:schemeClr val="accent1">
                  <a:lumMod val="50000"/>
                </a:schemeClr>
              </a:solidFill>
              <a:latin typeface="+mj-lt"/>
            </a:rPr>
            <a:t>Μακρόχρονη παρουσία στο πρόγραμμα </a:t>
          </a:r>
          <a:r>
            <a:rPr lang="en-US" sz="1200" b="1" kern="1200" dirty="0">
              <a:solidFill>
                <a:schemeClr val="accent1">
                  <a:lumMod val="50000"/>
                </a:schemeClr>
              </a:solidFill>
              <a:latin typeface="+mj-lt"/>
            </a:rPr>
            <a:t>Erasmus</a:t>
          </a:r>
          <a:endParaRPr lang="el-GR" sz="1200" b="1" kern="1200" dirty="0">
            <a:solidFill>
              <a:schemeClr val="accent1">
                <a:lumMod val="50000"/>
              </a:schemeClr>
            </a:solidFill>
            <a:latin typeface="+mj-lt"/>
          </a:endParaRPr>
        </a:p>
      </dsp:txBody>
      <dsp:txXfrm>
        <a:off x="318369" y="3715788"/>
        <a:ext cx="2446557" cy="1394392"/>
      </dsp:txXfrm>
    </dsp:sp>
    <dsp:sp modelId="{25CB6A76-CCD5-47BF-BE48-EB7A0AB4B984}">
      <dsp:nvSpPr>
        <dsp:cNvPr id="0" name=""/>
        <dsp:cNvSpPr/>
      </dsp:nvSpPr>
      <dsp:spPr>
        <a:xfrm rot="16177633">
          <a:off x="3362685" y="3115317"/>
          <a:ext cx="1669429" cy="222173"/>
        </a:xfrm>
        <a:prstGeom prst="rect">
          <a:avLst/>
        </a:prstGeom>
        <a:solidFill>
          <a:schemeClr val="accent5">
            <a:hueOff val="-3151433"/>
            <a:satOff val="-4383"/>
            <a:lumOff val="-168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66287E-CF8C-4A40-A697-FE638398B753}">
      <dsp:nvSpPr>
        <dsp:cNvPr id="0" name=""/>
        <dsp:cNvSpPr/>
      </dsp:nvSpPr>
      <dsp:spPr>
        <a:xfrm>
          <a:off x="3613305" y="3703155"/>
          <a:ext cx="2651393" cy="1481156"/>
        </a:xfrm>
        <a:prstGeom prst="roundRect">
          <a:avLst>
            <a:gd name="adj" fmla="val 10000"/>
          </a:avLst>
        </a:prstGeom>
        <a:solidFill>
          <a:schemeClr val="accent5">
            <a:hueOff val="-2757504"/>
            <a:satOff val="-3835"/>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Font typeface="Wingdings" panose="05000000000000000000" pitchFamily="2" charset="2"/>
            <a:buNone/>
          </a:pPr>
          <a:r>
            <a:rPr lang="el-GR" sz="1200" b="1" kern="1200" dirty="0">
              <a:solidFill>
                <a:schemeClr val="accent1">
                  <a:lumMod val="50000"/>
                </a:schemeClr>
              </a:solidFill>
              <a:latin typeface="+mj-lt"/>
              <a:cs typeface="Calibri"/>
            </a:rPr>
            <a:t>Διαθέσιμες όλες οι επιλέξιμες δραστηριότητες της Βασικής Δράσης 1 (ΚΑ1)</a:t>
          </a:r>
          <a:endParaRPr lang="el-GR" sz="1200" b="1" kern="1200" dirty="0">
            <a:solidFill>
              <a:schemeClr val="accent1">
                <a:lumMod val="50000"/>
              </a:schemeClr>
            </a:solidFill>
            <a:latin typeface="+mj-lt"/>
          </a:endParaRPr>
        </a:p>
      </dsp:txBody>
      <dsp:txXfrm>
        <a:off x="3656687" y="3746537"/>
        <a:ext cx="2564629" cy="1394392"/>
      </dsp:txXfrm>
    </dsp:sp>
    <dsp:sp modelId="{A6C34A1B-AAD7-4344-BFD0-37BA54FA9A78}">
      <dsp:nvSpPr>
        <dsp:cNvPr id="0" name=""/>
        <dsp:cNvSpPr/>
      </dsp:nvSpPr>
      <dsp:spPr>
        <a:xfrm rot="16180523">
          <a:off x="3357207" y="1441758"/>
          <a:ext cx="1660119" cy="222173"/>
        </a:xfrm>
        <a:prstGeom prst="rect">
          <a:avLst/>
        </a:prstGeom>
        <a:solidFill>
          <a:schemeClr val="accent5">
            <a:hueOff val="-4201911"/>
            <a:satOff val="-5845"/>
            <a:lumOff val="-224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E09EA3-4150-4BF4-A4BB-08F8FA2EA352}">
      <dsp:nvSpPr>
        <dsp:cNvPr id="0" name=""/>
        <dsp:cNvSpPr/>
      </dsp:nvSpPr>
      <dsp:spPr>
        <a:xfrm>
          <a:off x="3591581" y="2024945"/>
          <a:ext cx="2673117" cy="1481156"/>
        </a:xfrm>
        <a:prstGeom prst="roundRect">
          <a:avLst>
            <a:gd name="adj" fmla="val 10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Font typeface="Wingdings" panose="05000000000000000000" pitchFamily="2" charset="2"/>
            <a:buNone/>
          </a:pPr>
          <a:r>
            <a:rPr lang="el-GR" sz="1200" b="1" kern="1200" dirty="0">
              <a:solidFill>
                <a:schemeClr val="accent1">
                  <a:lumMod val="50000"/>
                </a:schemeClr>
              </a:solidFill>
              <a:latin typeface="+mj-lt"/>
            </a:rPr>
            <a:t>Δ</a:t>
          </a:r>
          <a:r>
            <a:rPr lang="el-GR" sz="1200" b="1" kern="1200" spc="-5" dirty="0">
              <a:solidFill>
                <a:schemeClr val="accent1">
                  <a:lumMod val="50000"/>
                </a:schemeClr>
              </a:solidFill>
              <a:latin typeface="+mj-lt"/>
              <a:cs typeface="Calibri"/>
            </a:rPr>
            <a:t>εν</a:t>
          </a:r>
          <a:r>
            <a:rPr lang="el-GR" sz="1200" b="1" kern="1200" dirty="0">
              <a:solidFill>
                <a:schemeClr val="accent1">
                  <a:lumMod val="50000"/>
                </a:schemeClr>
              </a:solidFill>
              <a:latin typeface="+mj-lt"/>
              <a:cs typeface="Calibri"/>
            </a:rPr>
            <a:t> </a:t>
          </a:r>
          <a:r>
            <a:rPr lang="el-GR" sz="1200" b="1" kern="1200" spc="-15" dirty="0">
              <a:solidFill>
                <a:schemeClr val="accent1">
                  <a:lumMod val="50000"/>
                </a:schemeClr>
              </a:solidFill>
              <a:latin typeface="+mj-lt"/>
              <a:cs typeface="Calibri"/>
            </a:rPr>
            <a:t>υπάρχει</a:t>
          </a:r>
          <a:r>
            <a:rPr lang="el-GR" sz="1200" b="1" kern="1200" spc="15" dirty="0">
              <a:solidFill>
                <a:schemeClr val="accent1">
                  <a:lumMod val="50000"/>
                </a:schemeClr>
              </a:solidFill>
              <a:latin typeface="+mj-lt"/>
              <a:cs typeface="Calibri"/>
            </a:rPr>
            <a:t> </a:t>
          </a:r>
          <a:r>
            <a:rPr lang="el-GR" sz="1200" b="1" kern="1200" spc="-5" dirty="0">
              <a:solidFill>
                <a:schemeClr val="accent1">
                  <a:lumMod val="50000"/>
                </a:schemeClr>
              </a:solidFill>
              <a:latin typeface="+mj-lt"/>
              <a:cs typeface="Calibri"/>
            </a:rPr>
            <a:t>περιορισμός</a:t>
          </a:r>
          <a:r>
            <a:rPr lang="el-GR" sz="1200" b="1" kern="1200" spc="30" dirty="0">
              <a:solidFill>
                <a:schemeClr val="accent1">
                  <a:lumMod val="50000"/>
                </a:schemeClr>
              </a:solidFill>
              <a:latin typeface="+mj-lt"/>
              <a:cs typeface="Calibri"/>
            </a:rPr>
            <a:t> </a:t>
          </a:r>
          <a:r>
            <a:rPr lang="el-GR" sz="1200" b="1" kern="1200" spc="-5" dirty="0">
              <a:solidFill>
                <a:schemeClr val="accent1">
                  <a:lumMod val="50000"/>
                </a:schemeClr>
              </a:solidFill>
              <a:latin typeface="+mj-lt"/>
              <a:cs typeface="Calibri"/>
            </a:rPr>
            <a:t>στον</a:t>
          </a:r>
          <a:r>
            <a:rPr lang="el-GR" sz="1200" b="1" kern="1200" dirty="0">
              <a:solidFill>
                <a:schemeClr val="accent1">
                  <a:lumMod val="50000"/>
                </a:schemeClr>
              </a:solidFill>
              <a:latin typeface="+mj-lt"/>
              <a:cs typeface="Calibri"/>
            </a:rPr>
            <a:t> </a:t>
          </a:r>
          <a:r>
            <a:rPr lang="el-GR" sz="1200" b="1" kern="1200" spc="-10" dirty="0">
              <a:solidFill>
                <a:schemeClr val="accent1">
                  <a:lumMod val="50000"/>
                </a:schemeClr>
              </a:solidFill>
              <a:latin typeface="+mj-lt"/>
              <a:cs typeface="Calibri"/>
            </a:rPr>
            <a:t>αριθμό</a:t>
          </a:r>
          <a:r>
            <a:rPr lang="el-GR" sz="1200" b="1" kern="1200" spc="25" dirty="0">
              <a:solidFill>
                <a:schemeClr val="accent1">
                  <a:lumMod val="50000"/>
                </a:schemeClr>
              </a:solidFill>
              <a:latin typeface="+mj-lt"/>
              <a:cs typeface="Calibri"/>
            </a:rPr>
            <a:t> </a:t>
          </a:r>
          <a:r>
            <a:rPr lang="el-GR" sz="1200" b="1" kern="1200" spc="-15" dirty="0">
              <a:solidFill>
                <a:schemeClr val="accent1">
                  <a:lumMod val="50000"/>
                </a:schemeClr>
              </a:solidFill>
              <a:latin typeface="+mj-lt"/>
              <a:cs typeface="Calibri"/>
            </a:rPr>
            <a:t>των</a:t>
          </a:r>
          <a:r>
            <a:rPr lang="el-GR" sz="1200" b="1" kern="1200" spc="10" dirty="0">
              <a:solidFill>
                <a:schemeClr val="accent1">
                  <a:lumMod val="50000"/>
                </a:schemeClr>
              </a:solidFill>
              <a:latin typeface="+mj-lt"/>
              <a:cs typeface="Calibri"/>
            </a:rPr>
            <a:t> </a:t>
          </a:r>
          <a:r>
            <a:rPr lang="el-GR" sz="1200" b="1" kern="1200" spc="-5" dirty="0">
              <a:solidFill>
                <a:schemeClr val="accent1">
                  <a:lumMod val="50000"/>
                </a:schemeClr>
              </a:solidFill>
              <a:latin typeface="+mj-lt"/>
              <a:cs typeface="Calibri"/>
            </a:rPr>
            <a:t>συμμετεχόντων</a:t>
          </a:r>
          <a:endParaRPr lang="el-GR" sz="1200" b="1" kern="1200" dirty="0">
            <a:solidFill>
              <a:schemeClr val="accent1">
                <a:lumMod val="50000"/>
              </a:schemeClr>
            </a:solidFill>
            <a:latin typeface="+mj-lt"/>
          </a:endParaRPr>
        </a:p>
      </dsp:txBody>
      <dsp:txXfrm>
        <a:off x="3634963" y="2068327"/>
        <a:ext cx="2586353" cy="1394392"/>
      </dsp:txXfrm>
    </dsp:sp>
    <dsp:sp modelId="{AD499124-DF31-415E-BEB0-8D61D18F3535}">
      <dsp:nvSpPr>
        <dsp:cNvPr id="0" name=""/>
        <dsp:cNvSpPr/>
      </dsp:nvSpPr>
      <dsp:spPr>
        <a:xfrm rot="3905">
          <a:off x="4187369" y="609304"/>
          <a:ext cx="3520465" cy="222173"/>
        </a:xfrm>
        <a:prstGeom prst="rect">
          <a:avLst/>
        </a:prstGeom>
        <a:solidFill>
          <a:schemeClr val="accent5">
            <a:hueOff val="-5252389"/>
            <a:satOff val="-7306"/>
            <a:lumOff val="-280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EA9F23-BD38-4A77-A9B5-DB98AE953EB7}">
      <dsp:nvSpPr>
        <dsp:cNvPr id="0" name=""/>
        <dsp:cNvSpPr/>
      </dsp:nvSpPr>
      <dsp:spPr>
        <a:xfrm>
          <a:off x="3572770" y="356037"/>
          <a:ext cx="2691928" cy="1481156"/>
        </a:xfrm>
        <a:prstGeom prst="roundRect">
          <a:avLst>
            <a:gd name="adj" fmla="val 10000"/>
          </a:avLst>
        </a:prstGeom>
        <a:solidFill>
          <a:schemeClr val="accent5">
            <a:hueOff val="-4595840"/>
            <a:satOff val="-6392"/>
            <a:lumOff val="-2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Font typeface="Wingdings" panose="05000000000000000000" pitchFamily="2" charset="2"/>
            <a:buNone/>
          </a:pPr>
          <a:r>
            <a:rPr lang="el-GR" sz="1200" b="1" kern="1200" spc="-5" dirty="0">
              <a:solidFill>
                <a:schemeClr val="accent1">
                  <a:lumMod val="50000"/>
                </a:schemeClr>
              </a:solidFill>
              <a:latin typeface="+mj-lt"/>
              <a:cs typeface="Calibri"/>
            </a:rPr>
            <a:t>Η αίτηση</a:t>
          </a:r>
          <a:r>
            <a:rPr lang="el-GR" sz="1200" b="1" kern="1200" spc="-30" dirty="0">
              <a:solidFill>
                <a:schemeClr val="accent1">
                  <a:lumMod val="50000"/>
                </a:schemeClr>
              </a:solidFill>
              <a:latin typeface="+mj-lt"/>
              <a:cs typeface="Calibri"/>
            </a:rPr>
            <a:t> </a:t>
          </a:r>
          <a:r>
            <a:rPr lang="el-GR" sz="1200" b="1" kern="1200" spc="-5" dirty="0">
              <a:solidFill>
                <a:schemeClr val="accent1">
                  <a:lumMod val="50000"/>
                </a:schemeClr>
              </a:solidFill>
              <a:latin typeface="+mj-lt"/>
              <a:cs typeface="Calibri"/>
            </a:rPr>
            <a:t>για</a:t>
          </a:r>
          <a:r>
            <a:rPr lang="el-GR" sz="1200" b="1" kern="1200" spc="15" dirty="0">
              <a:solidFill>
                <a:schemeClr val="accent1">
                  <a:lumMod val="50000"/>
                </a:schemeClr>
              </a:solidFill>
              <a:latin typeface="+mj-lt"/>
              <a:cs typeface="Calibri"/>
            </a:rPr>
            <a:t> απονομή </a:t>
          </a:r>
          <a:r>
            <a:rPr lang="el-GR" sz="1200" b="1" kern="1200" dirty="0">
              <a:solidFill>
                <a:schemeClr val="accent1">
                  <a:lumMod val="50000"/>
                </a:schemeClr>
              </a:solidFill>
              <a:latin typeface="+mj-lt"/>
              <a:cs typeface="Calibri"/>
            </a:rPr>
            <a:t>διαπίστευση,</a:t>
          </a:r>
          <a:r>
            <a:rPr lang="el-GR" sz="1200" b="1" kern="1200" spc="-30" dirty="0">
              <a:solidFill>
                <a:schemeClr val="accent1">
                  <a:lumMod val="50000"/>
                </a:schemeClr>
              </a:solidFill>
              <a:latin typeface="+mj-lt"/>
              <a:cs typeface="Calibri"/>
            </a:rPr>
            <a:t> </a:t>
          </a:r>
          <a:r>
            <a:rPr lang="el-GR" sz="1200" b="1" kern="1200" dirty="0">
              <a:solidFill>
                <a:srgbClr val="FFC000"/>
              </a:solidFill>
              <a:latin typeface="+mj-lt"/>
              <a:cs typeface="Calibri"/>
            </a:rPr>
            <a:t>ΚΑ120-</a:t>
          </a:r>
          <a:r>
            <a:rPr lang="el-GR" sz="1200" b="1" kern="1200" spc="-20" dirty="0">
              <a:solidFill>
                <a:srgbClr val="FFC000"/>
              </a:solidFill>
              <a:latin typeface="+mj-lt"/>
              <a:cs typeface="Calibri"/>
            </a:rPr>
            <a:t> </a:t>
          </a:r>
          <a:r>
            <a:rPr lang="el-GR" sz="1200" b="1" kern="1200" spc="-5" dirty="0">
              <a:solidFill>
                <a:srgbClr val="FFC000"/>
              </a:solidFill>
              <a:latin typeface="+mj-lt"/>
              <a:cs typeface="Calibri"/>
            </a:rPr>
            <a:t>δεν</a:t>
          </a:r>
          <a:r>
            <a:rPr lang="el-GR" sz="1200" b="1" kern="1200" dirty="0">
              <a:solidFill>
                <a:srgbClr val="FFC000"/>
              </a:solidFill>
              <a:latin typeface="+mj-lt"/>
              <a:cs typeface="Calibri"/>
            </a:rPr>
            <a:t> </a:t>
          </a:r>
          <a:r>
            <a:rPr lang="el-GR" sz="1200" b="1" kern="1200" spc="-5" dirty="0">
              <a:solidFill>
                <a:srgbClr val="FFC000"/>
              </a:solidFill>
              <a:latin typeface="+mj-lt"/>
              <a:cs typeface="Calibri"/>
            </a:rPr>
            <a:t>αποτελεί</a:t>
          </a:r>
          <a:r>
            <a:rPr lang="el-GR" sz="1200" b="1" kern="1200" spc="-10" dirty="0">
              <a:solidFill>
                <a:srgbClr val="FFC000"/>
              </a:solidFill>
              <a:latin typeface="+mj-lt"/>
              <a:cs typeface="Calibri"/>
            </a:rPr>
            <a:t> </a:t>
          </a:r>
          <a:r>
            <a:rPr lang="el-GR" sz="1200" b="1" kern="1200" spc="-5" dirty="0">
              <a:solidFill>
                <a:srgbClr val="FFC000"/>
              </a:solidFill>
              <a:latin typeface="+mj-lt"/>
              <a:cs typeface="Calibri"/>
            </a:rPr>
            <a:t>αίτημα</a:t>
          </a:r>
          <a:r>
            <a:rPr lang="el-GR" sz="1200" b="1" kern="1200" spc="-10" dirty="0">
              <a:solidFill>
                <a:srgbClr val="FFC000"/>
              </a:solidFill>
              <a:latin typeface="+mj-lt"/>
              <a:cs typeface="Calibri"/>
            </a:rPr>
            <a:t> </a:t>
          </a:r>
          <a:r>
            <a:rPr lang="el-GR" sz="1200" b="1" kern="1200" dirty="0">
              <a:solidFill>
                <a:srgbClr val="FFC000"/>
              </a:solidFill>
              <a:latin typeface="+mj-lt"/>
              <a:cs typeface="Calibri"/>
            </a:rPr>
            <a:t>λήψης</a:t>
          </a:r>
          <a:r>
            <a:rPr lang="el-GR" sz="1200" b="1" kern="1200" spc="-10" dirty="0">
              <a:solidFill>
                <a:srgbClr val="FFC000"/>
              </a:solidFill>
              <a:latin typeface="+mj-lt"/>
              <a:cs typeface="Calibri"/>
            </a:rPr>
            <a:t> επιχορήγησης</a:t>
          </a:r>
          <a:endParaRPr lang="el-GR" sz="1200" b="1" kern="1200" dirty="0">
            <a:solidFill>
              <a:schemeClr val="accent1">
                <a:lumMod val="50000"/>
              </a:schemeClr>
            </a:solidFill>
            <a:latin typeface="+mj-lt"/>
          </a:endParaRPr>
        </a:p>
      </dsp:txBody>
      <dsp:txXfrm>
        <a:off x="3616152" y="399419"/>
        <a:ext cx="2605164" cy="1394392"/>
      </dsp:txXfrm>
    </dsp:sp>
    <dsp:sp modelId="{6996065B-6864-462C-95E0-0FCE9BDCA46C}">
      <dsp:nvSpPr>
        <dsp:cNvPr id="0" name=""/>
        <dsp:cNvSpPr/>
      </dsp:nvSpPr>
      <dsp:spPr>
        <a:xfrm rot="5261137">
          <a:off x="6917985" y="1443758"/>
          <a:ext cx="1666268" cy="222173"/>
        </a:xfrm>
        <a:prstGeom prst="rect">
          <a:avLst/>
        </a:prstGeom>
        <a:solidFill>
          <a:schemeClr val="accent5">
            <a:hueOff val="-6302867"/>
            <a:satOff val="-8767"/>
            <a:lumOff val="-336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631F63-F052-4FB6-96CD-D0DC9383A95A}">
      <dsp:nvSpPr>
        <dsp:cNvPr id="0" name=""/>
        <dsp:cNvSpPr/>
      </dsp:nvSpPr>
      <dsp:spPr>
        <a:xfrm>
          <a:off x="7098874" y="360036"/>
          <a:ext cx="2699901" cy="1481156"/>
        </a:xfrm>
        <a:prstGeom prst="roundRect">
          <a:avLst>
            <a:gd name="adj" fmla="val 10000"/>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100000"/>
            </a:lnSpc>
            <a:spcBef>
              <a:spcPct val="0"/>
            </a:spcBef>
            <a:spcAft>
              <a:spcPct val="35000"/>
            </a:spcAft>
            <a:buFont typeface="Wingdings" panose="05000000000000000000" pitchFamily="2" charset="2"/>
            <a:buNone/>
          </a:pPr>
          <a:r>
            <a:rPr lang="el-GR" sz="1200" b="1" kern="1200" dirty="0">
              <a:solidFill>
                <a:schemeClr val="accent1">
                  <a:lumMod val="50000"/>
                </a:schemeClr>
              </a:solidFill>
              <a:latin typeface="+mj-lt"/>
            </a:rPr>
            <a:t>Οι</a:t>
          </a:r>
          <a:r>
            <a:rPr lang="el-GR" sz="1200" kern="1200" dirty="0">
              <a:latin typeface="+mj-lt"/>
            </a:rPr>
            <a:t> </a:t>
          </a:r>
          <a:r>
            <a:rPr lang="el-GR" sz="1200" b="1" kern="1200" dirty="0">
              <a:solidFill>
                <a:schemeClr val="accent1">
                  <a:lumMod val="50000"/>
                </a:schemeClr>
              </a:solidFill>
              <a:latin typeface="+mj-lt"/>
            </a:rPr>
            <a:t>διαπιστευμένοι οργανισμοί υποβάλουν</a:t>
          </a:r>
          <a:r>
            <a:rPr lang="el-GR" sz="1200" b="1" kern="1200" dirty="0">
              <a:solidFill>
                <a:srgbClr val="FFC000"/>
              </a:solidFill>
              <a:latin typeface="+mj-lt"/>
            </a:rPr>
            <a:t> αίτημα χρηματοδότησης  (αίτηση ΚΑ 121) </a:t>
          </a:r>
          <a:r>
            <a:rPr lang="el-GR" sz="1200" b="1" kern="1200" dirty="0">
              <a:solidFill>
                <a:schemeClr val="accent1">
                  <a:lumMod val="50000"/>
                </a:schemeClr>
              </a:solidFill>
              <a:latin typeface="+mj-lt"/>
            </a:rPr>
            <a:t>Απλουστευμένη αίτηση-βασίζεται στο ήδη εγκεκριμένο  σχέδιο δραστηριοτήτων διαπίστευσης</a:t>
          </a:r>
          <a:endParaRPr lang="el-GR" sz="1200" kern="1200" dirty="0">
            <a:latin typeface="+mj-lt"/>
          </a:endParaRPr>
        </a:p>
      </dsp:txBody>
      <dsp:txXfrm>
        <a:off x="7142256" y="403418"/>
        <a:ext cx="2613137" cy="1394392"/>
      </dsp:txXfrm>
    </dsp:sp>
    <dsp:sp modelId="{C02DDD03-0801-43FB-82FB-6B6C37F71E89}">
      <dsp:nvSpPr>
        <dsp:cNvPr id="0" name=""/>
        <dsp:cNvSpPr/>
      </dsp:nvSpPr>
      <dsp:spPr>
        <a:xfrm rot="5459573">
          <a:off x="6940361" y="3115317"/>
          <a:ext cx="1669645" cy="222173"/>
        </a:xfrm>
        <a:prstGeom prst="rect">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D5162B-4356-420A-B3D4-47B74610D507}">
      <dsp:nvSpPr>
        <dsp:cNvPr id="0" name=""/>
        <dsp:cNvSpPr/>
      </dsp:nvSpPr>
      <dsp:spPr>
        <a:xfrm>
          <a:off x="7157466" y="2024945"/>
          <a:ext cx="2736708" cy="1481156"/>
        </a:xfrm>
        <a:prstGeom prst="roundRect">
          <a:avLst>
            <a:gd name="adj" fmla="val 10000"/>
          </a:avLst>
        </a:prstGeom>
        <a:solidFill>
          <a:schemeClr val="accent5">
            <a:hueOff val="-6434176"/>
            <a:satOff val="-8949"/>
            <a:lumOff val="-3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Wingdings" panose="05000000000000000000" pitchFamily="2" charset="2"/>
            <a:buNone/>
          </a:pPr>
          <a:r>
            <a:rPr lang="el-GR" sz="1200" b="1" kern="1200" spc="-15" dirty="0">
              <a:solidFill>
                <a:schemeClr val="accent1">
                  <a:lumMod val="50000"/>
                </a:schemeClr>
              </a:solidFill>
              <a:latin typeface="+mj-lt"/>
              <a:cs typeface="Calibri"/>
            </a:rPr>
            <a:t>Διάρκεια</a:t>
          </a:r>
          <a:r>
            <a:rPr lang="el-GR" sz="1200" b="1" kern="1200" spc="30" dirty="0">
              <a:solidFill>
                <a:schemeClr val="accent1">
                  <a:lumMod val="50000"/>
                </a:schemeClr>
              </a:solidFill>
              <a:latin typeface="+mj-lt"/>
              <a:cs typeface="Calibri"/>
            </a:rPr>
            <a:t> </a:t>
          </a:r>
          <a:r>
            <a:rPr lang="el-GR" sz="1200" b="1" kern="1200" spc="-20" dirty="0">
              <a:solidFill>
                <a:schemeClr val="accent1">
                  <a:lumMod val="50000"/>
                </a:schemeClr>
              </a:solidFill>
              <a:latin typeface="+mj-lt"/>
              <a:cs typeface="Calibri"/>
            </a:rPr>
            <a:t>σχεδίων</a:t>
          </a:r>
          <a:r>
            <a:rPr lang="el-GR" sz="1200" b="1" kern="1200" spc="40" dirty="0">
              <a:solidFill>
                <a:schemeClr val="accent1">
                  <a:lumMod val="50000"/>
                </a:schemeClr>
              </a:solidFill>
              <a:latin typeface="+mj-lt"/>
              <a:cs typeface="Calibri"/>
            </a:rPr>
            <a:t> </a:t>
          </a:r>
          <a:r>
            <a:rPr lang="el-GR" sz="1200" b="1" kern="1200" spc="-5" dirty="0">
              <a:solidFill>
                <a:schemeClr val="accent1">
                  <a:lumMod val="50000"/>
                </a:schemeClr>
              </a:solidFill>
              <a:latin typeface="+mj-lt"/>
              <a:cs typeface="Calibri"/>
            </a:rPr>
            <a:t>ΚΑ121 </a:t>
          </a:r>
        </a:p>
        <a:p>
          <a:pPr marL="0" lvl="0" indent="0" algn="ctr" defTabSz="533400">
            <a:lnSpc>
              <a:spcPct val="90000"/>
            </a:lnSpc>
            <a:spcBef>
              <a:spcPct val="0"/>
            </a:spcBef>
            <a:spcAft>
              <a:spcPct val="35000"/>
            </a:spcAft>
            <a:buFont typeface="Wingdings" panose="05000000000000000000" pitchFamily="2" charset="2"/>
            <a:buNone/>
          </a:pPr>
          <a:r>
            <a:rPr lang="el-GR" sz="1200" b="1" kern="1200" spc="-5" dirty="0">
              <a:solidFill>
                <a:schemeClr val="accent1">
                  <a:lumMod val="50000"/>
                </a:schemeClr>
              </a:solidFill>
              <a:latin typeface="+mj-lt"/>
              <a:cs typeface="Calibri"/>
            </a:rPr>
            <a:t>από 15</a:t>
          </a:r>
          <a:r>
            <a:rPr lang="el-GR" sz="1200" b="1" kern="1200" dirty="0">
              <a:solidFill>
                <a:schemeClr val="accent1">
                  <a:lumMod val="50000"/>
                </a:schemeClr>
              </a:solidFill>
              <a:latin typeface="+mj-lt"/>
              <a:cs typeface="Calibri"/>
            </a:rPr>
            <a:t> </a:t>
          </a:r>
          <a:r>
            <a:rPr lang="el-GR" sz="1200" b="1" kern="1200" spc="-15" dirty="0">
              <a:solidFill>
                <a:schemeClr val="accent1">
                  <a:lumMod val="50000"/>
                </a:schemeClr>
              </a:solidFill>
              <a:latin typeface="+mj-lt"/>
              <a:cs typeface="Calibri"/>
            </a:rPr>
            <a:t>μήνες</a:t>
          </a:r>
          <a:r>
            <a:rPr lang="el-GR" sz="1200" b="1" kern="1200" spc="25" dirty="0">
              <a:solidFill>
                <a:schemeClr val="accent1">
                  <a:lumMod val="50000"/>
                </a:schemeClr>
              </a:solidFill>
              <a:latin typeface="+mj-lt"/>
              <a:cs typeface="Calibri"/>
            </a:rPr>
            <a:t> </a:t>
          </a:r>
          <a:r>
            <a:rPr lang="el-GR" sz="1200" b="1" kern="1200" spc="-5" dirty="0">
              <a:solidFill>
                <a:schemeClr val="accent1">
                  <a:lumMod val="50000"/>
                </a:schemeClr>
              </a:solidFill>
              <a:latin typeface="+mj-lt"/>
              <a:cs typeface="Calibri"/>
            </a:rPr>
            <a:t>με</a:t>
          </a:r>
          <a:r>
            <a:rPr lang="el-GR" sz="1200" b="1" kern="1200" spc="5" dirty="0">
              <a:solidFill>
                <a:schemeClr val="accent1">
                  <a:lumMod val="50000"/>
                </a:schemeClr>
              </a:solidFill>
              <a:latin typeface="+mj-lt"/>
              <a:cs typeface="Calibri"/>
            </a:rPr>
            <a:t> </a:t>
          </a:r>
          <a:r>
            <a:rPr lang="el-GR" sz="1200" b="1" kern="1200" spc="-15" dirty="0">
              <a:solidFill>
                <a:schemeClr val="accent1">
                  <a:lumMod val="50000"/>
                </a:schemeClr>
              </a:solidFill>
              <a:latin typeface="+mj-lt"/>
              <a:cs typeface="Calibri"/>
            </a:rPr>
            <a:t>δυνατότητα</a:t>
          </a:r>
          <a:r>
            <a:rPr lang="el-GR" sz="1200" b="1" kern="1200" spc="65" dirty="0">
              <a:solidFill>
                <a:schemeClr val="accent1">
                  <a:lumMod val="50000"/>
                </a:schemeClr>
              </a:solidFill>
              <a:latin typeface="+mj-lt"/>
              <a:cs typeface="Calibri"/>
            </a:rPr>
            <a:t> </a:t>
          </a:r>
          <a:r>
            <a:rPr lang="el-GR" sz="1200" b="1" kern="1200" spc="-5" dirty="0">
              <a:solidFill>
                <a:schemeClr val="accent1">
                  <a:lumMod val="50000"/>
                </a:schemeClr>
              </a:solidFill>
              <a:latin typeface="+mj-lt"/>
              <a:cs typeface="Calibri"/>
            </a:rPr>
            <a:t>έως</a:t>
          </a:r>
          <a:r>
            <a:rPr lang="el-GR" sz="1200" b="1" kern="1200" spc="10" dirty="0">
              <a:solidFill>
                <a:schemeClr val="accent1">
                  <a:lumMod val="50000"/>
                </a:schemeClr>
              </a:solidFill>
              <a:latin typeface="+mj-lt"/>
              <a:cs typeface="Calibri"/>
            </a:rPr>
            <a:t> </a:t>
          </a:r>
          <a:r>
            <a:rPr lang="el-GR" sz="1200" b="1" kern="1200" spc="-5" dirty="0">
              <a:solidFill>
                <a:schemeClr val="accent1">
                  <a:lumMod val="50000"/>
                </a:schemeClr>
              </a:solidFill>
              <a:latin typeface="+mj-lt"/>
              <a:cs typeface="Calibri"/>
            </a:rPr>
            <a:t>24 μήνες</a:t>
          </a:r>
        </a:p>
        <a:p>
          <a:pPr marL="0" lvl="0" indent="0" algn="ctr" defTabSz="533400">
            <a:lnSpc>
              <a:spcPct val="90000"/>
            </a:lnSpc>
            <a:spcBef>
              <a:spcPct val="0"/>
            </a:spcBef>
            <a:spcAft>
              <a:spcPct val="35000"/>
            </a:spcAft>
            <a:buFont typeface="Wingdings" panose="05000000000000000000" pitchFamily="2" charset="2"/>
            <a:buNone/>
          </a:pPr>
          <a:endParaRPr lang="el-GR" sz="1200" b="1" kern="1200" dirty="0">
            <a:solidFill>
              <a:schemeClr val="accent1">
                <a:lumMod val="50000"/>
              </a:schemeClr>
            </a:solidFill>
            <a:latin typeface="+mj-lt"/>
          </a:endParaRPr>
        </a:p>
      </dsp:txBody>
      <dsp:txXfrm>
        <a:off x="7200848" y="2068327"/>
        <a:ext cx="2649944" cy="1394392"/>
      </dsp:txXfrm>
    </dsp:sp>
    <dsp:sp modelId="{EE08EDD7-E7F2-45D9-B860-38F5F7B4546B}">
      <dsp:nvSpPr>
        <dsp:cNvPr id="0" name=""/>
        <dsp:cNvSpPr/>
      </dsp:nvSpPr>
      <dsp:spPr>
        <a:xfrm>
          <a:off x="7099602" y="3703155"/>
          <a:ext cx="2794572" cy="1481156"/>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Font typeface="Wingdings" panose="05000000000000000000" pitchFamily="2" charset="2"/>
            <a:buNone/>
          </a:pPr>
          <a:r>
            <a:rPr lang="el-GR" sz="1200" b="1" kern="1200" spc="-5" dirty="0">
              <a:solidFill>
                <a:schemeClr val="accent1">
                  <a:lumMod val="50000"/>
                </a:schemeClr>
              </a:solidFill>
              <a:latin typeface="+mj-lt"/>
              <a:cs typeface="Calibri"/>
            </a:rPr>
            <a:t>Οι</a:t>
          </a:r>
          <a:r>
            <a:rPr lang="el-GR" sz="1200" b="1" kern="1200" spc="15" dirty="0">
              <a:solidFill>
                <a:schemeClr val="accent1">
                  <a:lumMod val="50000"/>
                </a:schemeClr>
              </a:solidFill>
              <a:latin typeface="+mj-lt"/>
              <a:cs typeface="Calibri"/>
            </a:rPr>
            <a:t> </a:t>
          </a:r>
          <a:r>
            <a:rPr lang="el-GR" sz="1200" b="1" kern="1200" spc="-5" dirty="0">
              <a:solidFill>
                <a:schemeClr val="accent1">
                  <a:lumMod val="50000"/>
                </a:schemeClr>
              </a:solidFill>
              <a:latin typeface="+mj-lt"/>
              <a:cs typeface="Calibri"/>
            </a:rPr>
            <a:t>διαπιστευμένοι</a:t>
          </a:r>
          <a:r>
            <a:rPr lang="el-GR" sz="1200" b="1" kern="1200" spc="20" dirty="0">
              <a:solidFill>
                <a:schemeClr val="accent1">
                  <a:lumMod val="50000"/>
                </a:schemeClr>
              </a:solidFill>
              <a:latin typeface="+mj-lt"/>
              <a:cs typeface="Calibri"/>
            </a:rPr>
            <a:t> </a:t>
          </a:r>
          <a:r>
            <a:rPr lang="el-GR" sz="1200" b="1" kern="1200" spc="-10" dirty="0">
              <a:solidFill>
                <a:schemeClr val="accent1">
                  <a:lumMod val="50000"/>
                </a:schemeClr>
              </a:solidFill>
              <a:latin typeface="+mj-lt"/>
              <a:cs typeface="Calibri"/>
            </a:rPr>
            <a:t>φορείς</a:t>
          </a:r>
          <a:r>
            <a:rPr lang="el-GR" sz="1200" b="1" kern="1200" spc="40" dirty="0">
              <a:solidFill>
                <a:schemeClr val="accent1">
                  <a:lumMod val="50000"/>
                </a:schemeClr>
              </a:solidFill>
              <a:latin typeface="+mj-lt"/>
              <a:cs typeface="Calibri"/>
            </a:rPr>
            <a:t> </a:t>
          </a:r>
          <a:r>
            <a:rPr lang="el-GR" sz="1200" b="1" kern="1200" spc="-5" dirty="0">
              <a:solidFill>
                <a:schemeClr val="accent1">
                  <a:lumMod val="50000"/>
                </a:schemeClr>
              </a:solidFill>
              <a:latin typeface="+mj-lt"/>
              <a:cs typeface="Calibri"/>
            </a:rPr>
            <a:t>δεν</a:t>
          </a:r>
          <a:r>
            <a:rPr lang="el-GR" sz="1200" b="1" kern="1200" spc="20" dirty="0">
              <a:solidFill>
                <a:schemeClr val="accent1">
                  <a:lumMod val="50000"/>
                </a:schemeClr>
              </a:solidFill>
              <a:latin typeface="+mj-lt"/>
              <a:cs typeface="Calibri"/>
            </a:rPr>
            <a:t> </a:t>
          </a:r>
          <a:r>
            <a:rPr lang="el-GR" sz="1200" b="1" kern="1200" spc="-15" dirty="0">
              <a:solidFill>
                <a:schemeClr val="accent1">
                  <a:lumMod val="50000"/>
                </a:schemeClr>
              </a:solidFill>
              <a:latin typeface="+mj-lt"/>
              <a:cs typeface="Calibri"/>
            </a:rPr>
            <a:t>είναι</a:t>
          </a:r>
          <a:r>
            <a:rPr lang="el-GR" sz="1200" b="1" kern="1200" spc="20" dirty="0">
              <a:solidFill>
                <a:schemeClr val="accent1">
                  <a:lumMod val="50000"/>
                </a:schemeClr>
              </a:solidFill>
              <a:latin typeface="+mj-lt"/>
              <a:cs typeface="Calibri"/>
            </a:rPr>
            <a:t> </a:t>
          </a:r>
          <a:r>
            <a:rPr lang="el-GR" sz="1200" b="1" kern="1200" spc="-10" dirty="0">
              <a:solidFill>
                <a:schemeClr val="accent1">
                  <a:lumMod val="50000"/>
                </a:schemeClr>
              </a:solidFill>
              <a:latin typeface="+mj-lt"/>
              <a:cs typeface="Calibri"/>
            </a:rPr>
            <a:t>επιλέξιμοι</a:t>
          </a:r>
          <a:r>
            <a:rPr lang="el-GR" sz="1200" b="1" kern="1200" spc="15" dirty="0">
              <a:solidFill>
                <a:schemeClr val="accent1">
                  <a:lumMod val="50000"/>
                </a:schemeClr>
              </a:solidFill>
              <a:latin typeface="+mj-lt"/>
              <a:cs typeface="Calibri"/>
            </a:rPr>
            <a:t> </a:t>
          </a:r>
          <a:r>
            <a:rPr lang="el-GR" sz="1200" b="1" kern="1200" spc="-10" dirty="0">
              <a:solidFill>
                <a:schemeClr val="accent1">
                  <a:lumMod val="50000"/>
                </a:schemeClr>
              </a:solidFill>
              <a:latin typeface="+mj-lt"/>
              <a:cs typeface="Calibri"/>
            </a:rPr>
            <a:t>για</a:t>
          </a:r>
          <a:r>
            <a:rPr lang="el-GR" sz="1200" b="1" kern="1200" spc="10" dirty="0">
              <a:solidFill>
                <a:schemeClr val="accent1">
                  <a:lumMod val="50000"/>
                </a:schemeClr>
              </a:solidFill>
              <a:latin typeface="+mj-lt"/>
              <a:cs typeface="Calibri"/>
            </a:rPr>
            <a:t> </a:t>
          </a:r>
          <a:r>
            <a:rPr lang="el-GR" sz="1200" b="1" kern="1200" spc="-10" dirty="0">
              <a:solidFill>
                <a:schemeClr val="accent1">
                  <a:lumMod val="50000"/>
                </a:schemeClr>
              </a:solidFill>
              <a:latin typeface="+mj-lt"/>
              <a:cs typeface="Calibri"/>
            </a:rPr>
            <a:t>βραχυπρόθεσμα</a:t>
          </a:r>
          <a:r>
            <a:rPr lang="el-GR" sz="1200" b="1" kern="1200" spc="75" dirty="0">
              <a:solidFill>
                <a:schemeClr val="accent1">
                  <a:lumMod val="50000"/>
                </a:schemeClr>
              </a:solidFill>
              <a:latin typeface="+mj-lt"/>
              <a:cs typeface="Calibri"/>
            </a:rPr>
            <a:t> </a:t>
          </a:r>
          <a:r>
            <a:rPr lang="el-GR" sz="1200" b="1" kern="1200" spc="-20" dirty="0">
              <a:solidFill>
                <a:schemeClr val="accent1">
                  <a:lumMod val="50000"/>
                </a:schemeClr>
              </a:solidFill>
              <a:latin typeface="+mj-lt"/>
              <a:cs typeface="Calibri"/>
            </a:rPr>
            <a:t>σχέδια κινητικότητας</a:t>
          </a:r>
          <a:endParaRPr lang="el-GR" sz="1200" b="1" i="0" kern="1200" dirty="0">
            <a:solidFill>
              <a:schemeClr val="accent1">
                <a:lumMod val="50000"/>
              </a:schemeClr>
            </a:solidFill>
            <a:latin typeface="+mj-lt"/>
          </a:endParaRPr>
        </a:p>
      </dsp:txBody>
      <dsp:txXfrm>
        <a:off x="7142984" y="3746537"/>
        <a:ext cx="2707808" cy="13943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BD6B68-F346-49D4-BED7-250EA118A1AE}">
      <dsp:nvSpPr>
        <dsp:cNvPr id="0" name=""/>
        <dsp:cNvSpPr/>
      </dsp:nvSpPr>
      <dsp:spPr>
        <a:xfrm rot="5255448">
          <a:off x="-169045" y="1401840"/>
          <a:ext cx="1666329" cy="218774"/>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021294-8F60-4447-BE99-6AF7D0D2CFDF}">
      <dsp:nvSpPr>
        <dsp:cNvPr id="0" name=""/>
        <dsp:cNvSpPr/>
      </dsp:nvSpPr>
      <dsp:spPr>
        <a:xfrm>
          <a:off x="32361" y="321812"/>
          <a:ext cx="2633140" cy="145849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None/>
          </a:pPr>
          <a:r>
            <a:rPr lang="el-GR" sz="1200" b="1" kern="1200" dirty="0">
              <a:solidFill>
                <a:schemeClr val="accent1">
                  <a:lumMod val="50000"/>
                </a:schemeClr>
              </a:solidFill>
              <a:latin typeface="+mj-lt"/>
            </a:rPr>
            <a:t>Τουλάχιστον τρεις οργανισμοί από τρία διαφορετικά κράτη μέλη της ΕΕ και/ή τρίτες χώρες</a:t>
          </a:r>
        </a:p>
        <a:p>
          <a:pPr marL="0" lvl="0" indent="0" algn="ctr" defTabSz="533400">
            <a:lnSpc>
              <a:spcPct val="100000"/>
            </a:lnSpc>
            <a:spcBef>
              <a:spcPct val="0"/>
            </a:spcBef>
            <a:spcAft>
              <a:spcPct val="35000"/>
            </a:spcAft>
            <a:buNone/>
          </a:pPr>
          <a:r>
            <a:rPr lang="el-GR" sz="1200" b="1" kern="1200" dirty="0">
              <a:solidFill>
                <a:schemeClr val="accent1">
                  <a:lumMod val="50000"/>
                </a:schemeClr>
              </a:solidFill>
              <a:latin typeface="+mj-lt"/>
            </a:rPr>
            <a:t>συνδεδεμένες με το πρόγραμμα</a:t>
          </a:r>
        </a:p>
      </dsp:txBody>
      <dsp:txXfrm>
        <a:off x="75079" y="364530"/>
        <a:ext cx="2547704" cy="1373058"/>
      </dsp:txXfrm>
    </dsp:sp>
    <dsp:sp modelId="{13091F51-7161-47E3-A5D4-1BE7FF66D85F}">
      <dsp:nvSpPr>
        <dsp:cNvPr id="0" name=""/>
        <dsp:cNvSpPr/>
      </dsp:nvSpPr>
      <dsp:spPr>
        <a:xfrm rot="5545784">
          <a:off x="-159064" y="3066011"/>
          <a:ext cx="1655939" cy="218774"/>
        </a:xfrm>
        <a:prstGeom prst="rect">
          <a:avLst/>
        </a:prstGeom>
        <a:solidFill>
          <a:schemeClr val="accent5">
            <a:hueOff val="-1050478"/>
            <a:satOff val="-1461"/>
            <a:lumOff val="-56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9126CD-1580-4CBC-BF9F-80010FC4DDB6}">
      <dsp:nvSpPr>
        <dsp:cNvPr id="0" name=""/>
        <dsp:cNvSpPr/>
      </dsp:nvSpPr>
      <dsp:spPr>
        <a:xfrm>
          <a:off x="119956" y="1986669"/>
          <a:ext cx="2617559" cy="1458494"/>
        </a:xfrm>
        <a:prstGeom prst="roundRect">
          <a:avLst>
            <a:gd name="adj" fmla="val 10000"/>
          </a:avLst>
        </a:prstGeom>
        <a:solidFill>
          <a:schemeClr val="accent5">
            <a:hueOff val="-919168"/>
            <a:satOff val="-1278"/>
            <a:lumOff val="-4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None/>
          </a:pPr>
          <a:r>
            <a:rPr lang="el-GR" sz="1200" b="1" kern="1200" dirty="0">
              <a:solidFill>
                <a:schemeClr val="accent1">
                  <a:lumMod val="50000"/>
                </a:schemeClr>
              </a:solidFill>
            </a:rPr>
            <a:t>Οι συμμετέχοντες οργανισμοί πρέπει να προσδιορίζονται κατά την υποβολή της αίτησης</a:t>
          </a:r>
        </a:p>
        <a:p>
          <a:pPr marL="0" lvl="0" indent="0" algn="ctr" defTabSz="533400">
            <a:lnSpc>
              <a:spcPct val="100000"/>
            </a:lnSpc>
            <a:spcBef>
              <a:spcPct val="0"/>
            </a:spcBef>
            <a:spcAft>
              <a:spcPct val="35000"/>
            </a:spcAft>
            <a:buNone/>
          </a:pPr>
          <a:r>
            <a:rPr lang="el-GR" sz="1200" b="1" kern="1200" dirty="0">
              <a:solidFill>
                <a:schemeClr val="accent1">
                  <a:lumMod val="50000"/>
                </a:schemeClr>
              </a:solidFill>
            </a:rPr>
            <a:t>επιχορήγησης</a:t>
          </a:r>
        </a:p>
      </dsp:txBody>
      <dsp:txXfrm>
        <a:off x="162674" y="2029387"/>
        <a:ext cx="2532123" cy="1373058"/>
      </dsp:txXfrm>
    </dsp:sp>
    <dsp:sp modelId="{25CB6A76-CCD5-47BF-BE48-EB7A0AB4B984}">
      <dsp:nvSpPr>
        <dsp:cNvPr id="0" name=""/>
        <dsp:cNvSpPr/>
      </dsp:nvSpPr>
      <dsp:spPr>
        <a:xfrm rot="3887">
          <a:off x="638660" y="3899714"/>
          <a:ext cx="3465969" cy="218774"/>
        </a:xfrm>
        <a:prstGeom prst="rect">
          <a:avLst/>
        </a:prstGeom>
        <a:solidFill>
          <a:schemeClr val="accent5">
            <a:hueOff val="-2100956"/>
            <a:satOff val="-2922"/>
            <a:lumOff val="-112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66287E-CF8C-4A40-A697-FE638398B753}">
      <dsp:nvSpPr>
        <dsp:cNvPr id="0" name=""/>
        <dsp:cNvSpPr/>
      </dsp:nvSpPr>
      <dsp:spPr>
        <a:xfrm>
          <a:off x="51564" y="3650154"/>
          <a:ext cx="2613937" cy="1458494"/>
        </a:xfrm>
        <a:prstGeom prst="roundRect">
          <a:avLst>
            <a:gd name="adj" fmla="val 10000"/>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Font typeface="Wingdings" panose="05000000000000000000" pitchFamily="2" charset="2"/>
            <a:buNone/>
          </a:pPr>
          <a:r>
            <a:rPr lang="el-GR" sz="1200" b="1" kern="1200" dirty="0">
              <a:solidFill>
                <a:schemeClr val="accent1">
                  <a:lumMod val="50000"/>
                </a:schemeClr>
              </a:solidFill>
              <a:latin typeface="+mj-lt"/>
            </a:rPr>
            <a:t>Ένας από τους συμμετέχοντες οργανισμούς υποβάλει την αίτηση στην Εθνική Μονάδα της χώρας του εξ ονόματος όλων των συμμετεχόντων στο σχέδιο-Συντονιστής/Αιτών </a:t>
          </a:r>
        </a:p>
      </dsp:txBody>
      <dsp:txXfrm>
        <a:off x="94282" y="3692872"/>
        <a:ext cx="2528501" cy="1373058"/>
      </dsp:txXfrm>
    </dsp:sp>
    <dsp:sp modelId="{AD499124-DF31-415E-BEB0-8D61D18F3535}">
      <dsp:nvSpPr>
        <dsp:cNvPr id="0" name=""/>
        <dsp:cNvSpPr/>
      </dsp:nvSpPr>
      <dsp:spPr>
        <a:xfrm rot="16208621">
          <a:off x="3290968" y="3075706"/>
          <a:ext cx="1651939" cy="218774"/>
        </a:xfrm>
        <a:prstGeom prst="rect">
          <a:avLst/>
        </a:prstGeom>
        <a:solidFill>
          <a:schemeClr val="accent5">
            <a:hueOff val="-3151433"/>
            <a:satOff val="-4383"/>
            <a:lumOff val="-168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EA9F23-BD38-4A77-A9B5-DB98AE953EB7}">
      <dsp:nvSpPr>
        <dsp:cNvPr id="0" name=""/>
        <dsp:cNvSpPr/>
      </dsp:nvSpPr>
      <dsp:spPr>
        <a:xfrm>
          <a:off x="3457318" y="3654073"/>
          <a:ext cx="2754317" cy="1458494"/>
        </a:xfrm>
        <a:prstGeom prst="roundRect">
          <a:avLst>
            <a:gd name="adj" fmla="val 10000"/>
          </a:avLst>
        </a:prstGeom>
        <a:solidFill>
          <a:schemeClr val="accent5">
            <a:hueOff val="-2757504"/>
            <a:satOff val="-3835"/>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Font typeface="Wingdings" panose="05000000000000000000" pitchFamily="2" charset="2"/>
            <a:buNone/>
          </a:pPr>
          <a:r>
            <a:rPr lang="el-GR" sz="1200" b="1" kern="1200" dirty="0">
              <a:solidFill>
                <a:schemeClr val="accent1">
                  <a:lumMod val="50000"/>
                </a:schemeClr>
              </a:solidFill>
              <a:latin typeface="+mj-lt"/>
            </a:rPr>
            <a:t>Η συμμετοχή συνεργαζόμενων φορέων ( </a:t>
          </a:r>
          <a:r>
            <a:rPr lang="en-US" sz="1200" b="1" kern="1200" dirty="0">
              <a:solidFill>
                <a:schemeClr val="accent1">
                  <a:lumMod val="50000"/>
                </a:schemeClr>
              </a:solidFill>
              <a:latin typeface="+mj-lt"/>
            </a:rPr>
            <a:t>associated partners) </a:t>
          </a:r>
          <a:r>
            <a:rPr lang="el-GR" sz="1200" b="1" kern="1200" dirty="0">
              <a:solidFill>
                <a:schemeClr val="accent1">
                  <a:lumMod val="50000"/>
                </a:schemeClr>
              </a:solidFill>
              <a:latin typeface="+mj-lt"/>
            </a:rPr>
            <a:t>προαιρετική</a:t>
          </a:r>
          <a:r>
            <a:rPr lang="en-US" sz="1200" b="1" kern="1200" dirty="0">
              <a:solidFill>
                <a:schemeClr val="accent1">
                  <a:lumMod val="50000"/>
                </a:schemeClr>
              </a:solidFill>
              <a:latin typeface="+mj-lt"/>
            </a:rPr>
            <a:t>/ </a:t>
          </a:r>
          <a:r>
            <a:rPr lang="el-GR" sz="1200" b="1" kern="1200" dirty="0">
              <a:solidFill>
                <a:schemeClr val="accent1">
                  <a:lumMod val="50000"/>
                </a:schemeClr>
              </a:solidFill>
              <a:latin typeface="+mj-lt"/>
            </a:rPr>
            <a:t>δεν επιχορηγούνται/ συμβάλουν στην εφαρμογή των αποτελεσμάτων /την προώθηση και βιωσιμότητα του σχεδίου</a:t>
          </a:r>
        </a:p>
      </dsp:txBody>
      <dsp:txXfrm>
        <a:off x="3500036" y="3696791"/>
        <a:ext cx="2668881" cy="1373058"/>
      </dsp:txXfrm>
    </dsp:sp>
    <dsp:sp modelId="{6996065B-6864-462C-95E0-0FCE9BDCA46C}">
      <dsp:nvSpPr>
        <dsp:cNvPr id="0" name=""/>
        <dsp:cNvSpPr/>
      </dsp:nvSpPr>
      <dsp:spPr>
        <a:xfrm rot="16167520">
          <a:off x="3297005" y="1426431"/>
          <a:ext cx="1628620" cy="218774"/>
        </a:xfrm>
        <a:prstGeom prst="rect">
          <a:avLst/>
        </a:prstGeom>
        <a:solidFill>
          <a:schemeClr val="accent5">
            <a:hueOff val="-4201911"/>
            <a:satOff val="-5845"/>
            <a:lumOff val="-224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631F63-F052-4FB6-96CD-D0DC9383A95A}">
      <dsp:nvSpPr>
        <dsp:cNvPr id="0" name=""/>
        <dsp:cNvSpPr/>
      </dsp:nvSpPr>
      <dsp:spPr>
        <a:xfrm>
          <a:off x="3475841" y="1997622"/>
          <a:ext cx="2735794" cy="1458494"/>
        </a:xfrm>
        <a:prstGeom prst="roundRect">
          <a:avLst>
            <a:gd name="adj" fmla="val 10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None/>
          </a:pPr>
          <a:r>
            <a:rPr lang="el-GR" sz="1200" b="1" kern="1200" dirty="0">
              <a:solidFill>
                <a:schemeClr val="accent1">
                  <a:lumMod val="50000"/>
                </a:schemeClr>
              </a:solidFill>
              <a:latin typeface="+mj-lt"/>
            </a:rPr>
            <a:t>Το σχέδιο στοχεύει</a:t>
          </a:r>
        </a:p>
        <a:p>
          <a:pPr marL="0" lvl="0" indent="0" algn="ctr" defTabSz="533400">
            <a:lnSpc>
              <a:spcPct val="100000"/>
            </a:lnSpc>
            <a:spcBef>
              <a:spcPct val="0"/>
            </a:spcBef>
            <a:spcAft>
              <a:spcPct val="35000"/>
            </a:spcAft>
            <a:buNone/>
          </a:pPr>
          <a:r>
            <a:rPr lang="el-GR" sz="1200" b="1" kern="1200" dirty="0">
              <a:solidFill>
                <a:schemeClr val="accent1">
                  <a:lumMod val="50000"/>
                </a:schemeClr>
              </a:solidFill>
              <a:latin typeface="+mj-lt"/>
            </a:rPr>
            <a:t>σε μία τουλάχιστον οριζόντια προτεραιότητα</a:t>
          </a:r>
        </a:p>
        <a:p>
          <a:pPr marL="0" lvl="0" indent="0" algn="ctr" defTabSz="533400">
            <a:lnSpc>
              <a:spcPct val="100000"/>
            </a:lnSpc>
            <a:spcBef>
              <a:spcPct val="0"/>
            </a:spcBef>
            <a:spcAft>
              <a:spcPct val="35000"/>
            </a:spcAft>
            <a:buNone/>
          </a:pPr>
          <a:r>
            <a:rPr lang="el-GR" sz="1200" b="1" kern="1200" dirty="0">
              <a:solidFill>
                <a:schemeClr val="accent1">
                  <a:lumMod val="50000"/>
                </a:schemeClr>
              </a:solidFill>
              <a:latin typeface="+mj-lt"/>
            </a:rPr>
            <a:t>και/ή σε μία τουλάχιστον προτεραιότητα σχετική με τον τομέα της σχολικής εκπαίδευσης</a:t>
          </a:r>
          <a:endParaRPr lang="el-GR" sz="1200" kern="1200" dirty="0">
            <a:latin typeface="+mj-lt"/>
          </a:endParaRPr>
        </a:p>
      </dsp:txBody>
      <dsp:txXfrm>
        <a:off x="3518559" y="2040340"/>
        <a:ext cx="2650358" cy="1373058"/>
      </dsp:txXfrm>
    </dsp:sp>
    <dsp:sp modelId="{C02DDD03-0801-43FB-82FB-6B6C37F71E89}">
      <dsp:nvSpPr>
        <dsp:cNvPr id="0" name=""/>
        <dsp:cNvSpPr/>
      </dsp:nvSpPr>
      <dsp:spPr>
        <a:xfrm>
          <a:off x="4108586" y="607639"/>
          <a:ext cx="3271845" cy="218774"/>
        </a:xfrm>
        <a:prstGeom prst="rect">
          <a:avLst/>
        </a:prstGeom>
        <a:solidFill>
          <a:schemeClr val="accent5">
            <a:hueOff val="-5252389"/>
            <a:satOff val="-7306"/>
            <a:lumOff val="-280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D5162B-4356-420A-B3D4-47B74610D507}">
      <dsp:nvSpPr>
        <dsp:cNvPr id="0" name=""/>
        <dsp:cNvSpPr/>
      </dsp:nvSpPr>
      <dsp:spPr>
        <a:xfrm>
          <a:off x="3492760" y="360039"/>
          <a:ext cx="2671183" cy="1458494"/>
        </a:xfrm>
        <a:prstGeom prst="roundRect">
          <a:avLst>
            <a:gd name="adj" fmla="val 10000"/>
          </a:avLst>
        </a:prstGeom>
        <a:solidFill>
          <a:schemeClr val="accent5">
            <a:hueOff val="-4595840"/>
            <a:satOff val="-6392"/>
            <a:lumOff val="-2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Font typeface="Wingdings" panose="05000000000000000000" pitchFamily="2" charset="2"/>
            <a:buNone/>
          </a:pPr>
          <a:r>
            <a:rPr lang="el-GR" sz="1200" b="1" kern="1200" dirty="0">
              <a:solidFill>
                <a:schemeClr val="accent1">
                  <a:lumMod val="50000"/>
                </a:schemeClr>
              </a:solidFill>
              <a:latin typeface="+mj-lt"/>
            </a:rPr>
            <a:t>Διάρκεια του σχεδίου από 12 έως 36 μήνες</a:t>
          </a:r>
        </a:p>
      </dsp:txBody>
      <dsp:txXfrm>
        <a:off x="3535478" y="402757"/>
        <a:ext cx="2585747" cy="1373058"/>
      </dsp:txXfrm>
    </dsp:sp>
    <dsp:sp modelId="{A16F5635-0F4F-4050-9FFA-3C851BDAF538}">
      <dsp:nvSpPr>
        <dsp:cNvPr id="0" name=""/>
        <dsp:cNvSpPr/>
      </dsp:nvSpPr>
      <dsp:spPr>
        <a:xfrm rot="5400000">
          <a:off x="6561710" y="1435728"/>
          <a:ext cx="1647143" cy="218774"/>
        </a:xfrm>
        <a:prstGeom prst="rect">
          <a:avLst/>
        </a:prstGeom>
        <a:solidFill>
          <a:schemeClr val="accent5">
            <a:hueOff val="-6302867"/>
            <a:satOff val="-8767"/>
            <a:lumOff val="-336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08EDD7-E7F2-45D9-B860-38F5F7B4546B}">
      <dsp:nvSpPr>
        <dsp:cNvPr id="0" name=""/>
        <dsp:cNvSpPr/>
      </dsp:nvSpPr>
      <dsp:spPr>
        <a:xfrm>
          <a:off x="6805145" y="360039"/>
          <a:ext cx="2609732" cy="1458494"/>
        </a:xfrm>
        <a:prstGeom prst="roundRect">
          <a:avLst>
            <a:gd name="adj" fmla="val 10000"/>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Font typeface="Wingdings" panose="05000000000000000000" pitchFamily="2" charset="2"/>
            <a:buNone/>
          </a:pPr>
          <a:r>
            <a:rPr lang="en-US" sz="1200" b="1" kern="1200" dirty="0">
              <a:solidFill>
                <a:schemeClr val="accent1">
                  <a:lumMod val="50000"/>
                </a:schemeClr>
              </a:solidFill>
              <a:latin typeface="+mj-lt"/>
            </a:rPr>
            <a:t>1</a:t>
          </a:r>
          <a:r>
            <a:rPr lang="el-GR" sz="1200" b="1" kern="1200" baseline="30000" dirty="0" err="1">
              <a:solidFill>
                <a:schemeClr val="accent1">
                  <a:lumMod val="50000"/>
                </a:schemeClr>
              </a:solidFill>
              <a:latin typeface="+mj-lt"/>
            </a:rPr>
            <a:t>ος</a:t>
          </a:r>
          <a:r>
            <a:rPr lang="el-GR" sz="1200" b="1" kern="1200" baseline="30000" dirty="0">
              <a:solidFill>
                <a:schemeClr val="accent1">
                  <a:lumMod val="50000"/>
                </a:schemeClr>
              </a:solidFill>
              <a:latin typeface="+mj-lt"/>
            </a:rPr>
            <a:t>  </a:t>
          </a:r>
          <a:r>
            <a:rPr lang="el-GR" sz="1200" b="1" kern="1200" dirty="0">
              <a:solidFill>
                <a:schemeClr val="accent1">
                  <a:lumMod val="50000"/>
                </a:schemeClr>
              </a:solidFill>
              <a:latin typeface="+mj-lt"/>
            </a:rPr>
            <a:t>γύρος υποβολής αιτήσεων</a:t>
          </a:r>
          <a:r>
            <a:rPr lang="en-US" sz="1200" b="1" kern="1200" dirty="0">
              <a:solidFill>
                <a:schemeClr val="accent1">
                  <a:lumMod val="50000"/>
                </a:schemeClr>
              </a:solidFill>
              <a:latin typeface="+mj-lt"/>
            </a:rPr>
            <a:t> </a:t>
          </a:r>
          <a:r>
            <a:rPr lang="el-GR" sz="1200" b="1" kern="1200" dirty="0">
              <a:solidFill>
                <a:schemeClr val="accent1">
                  <a:lumMod val="50000"/>
                </a:schemeClr>
              </a:solidFill>
              <a:latin typeface="+mj-lt"/>
            </a:rPr>
            <a:t>για το 202</a:t>
          </a:r>
          <a:r>
            <a:rPr lang="en-US" sz="1200" b="1" kern="1200" dirty="0">
              <a:solidFill>
                <a:schemeClr val="accent1">
                  <a:lumMod val="50000"/>
                </a:schemeClr>
              </a:solidFill>
              <a:latin typeface="+mj-lt"/>
            </a:rPr>
            <a:t>4</a:t>
          </a:r>
          <a:r>
            <a:rPr lang="el-GR" sz="1200" b="1" kern="1200" dirty="0">
              <a:solidFill>
                <a:schemeClr val="accent1">
                  <a:lumMod val="50000"/>
                </a:schemeClr>
              </a:solidFill>
              <a:latin typeface="+mj-lt"/>
            </a:rPr>
            <a:t> έως 0</a:t>
          </a:r>
          <a:r>
            <a:rPr lang="en-US" sz="1200" b="1" kern="1200" dirty="0">
              <a:solidFill>
                <a:schemeClr val="accent1">
                  <a:lumMod val="50000"/>
                </a:schemeClr>
              </a:solidFill>
              <a:latin typeface="+mj-lt"/>
            </a:rPr>
            <a:t>5</a:t>
          </a:r>
          <a:r>
            <a:rPr lang="el-GR" sz="1200" b="1" kern="1200" dirty="0">
              <a:solidFill>
                <a:schemeClr val="accent1">
                  <a:lumMod val="50000"/>
                </a:schemeClr>
              </a:solidFill>
              <a:latin typeface="+mj-lt"/>
            </a:rPr>
            <a:t>-</a:t>
          </a:r>
          <a:r>
            <a:rPr lang="en-US" sz="1200" b="1" kern="1200" dirty="0">
              <a:solidFill>
                <a:schemeClr val="accent1">
                  <a:lumMod val="50000"/>
                </a:schemeClr>
              </a:solidFill>
              <a:latin typeface="+mj-lt"/>
            </a:rPr>
            <a:t>03</a:t>
          </a:r>
          <a:r>
            <a:rPr lang="el-GR" sz="1200" b="1" kern="1200" dirty="0">
              <a:solidFill>
                <a:schemeClr val="accent1">
                  <a:lumMod val="50000"/>
                </a:schemeClr>
              </a:solidFill>
              <a:latin typeface="+mj-lt"/>
            </a:rPr>
            <a:t>-202</a:t>
          </a:r>
          <a:r>
            <a:rPr lang="en-US" sz="1200" b="1" kern="1200" dirty="0">
              <a:solidFill>
                <a:schemeClr val="accent1">
                  <a:lumMod val="50000"/>
                </a:schemeClr>
              </a:solidFill>
              <a:latin typeface="+mj-lt"/>
            </a:rPr>
            <a:t>4</a:t>
          </a:r>
        </a:p>
        <a:p>
          <a:pPr marL="0" lvl="0" indent="0" algn="ctr" defTabSz="533400">
            <a:lnSpc>
              <a:spcPct val="100000"/>
            </a:lnSpc>
            <a:spcBef>
              <a:spcPct val="0"/>
            </a:spcBef>
            <a:spcAft>
              <a:spcPct val="35000"/>
            </a:spcAft>
            <a:buFont typeface="Wingdings" panose="05000000000000000000" pitchFamily="2" charset="2"/>
            <a:buNone/>
          </a:pPr>
          <a:r>
            <a:rPr lang="el-GR" sz="1200" b="1" u="sng" kern="1200" dirty="0">
              <a:solidFill>
                <a:schemeClr val="accent1">
                  <a:lumMod val="50000"/>
                </a:schemeClr>
              </a:solidFill>
              <a:latin typeface="+mj-lt"/>
            </a:rPr>
            <a:t>Αν υπάρξει  2</a:t>
          </a:r>
          <a:r>
            <a:rPr lang="el-GR" sz="1200" b="1" u="sng" kern="1200" baseline="30000" dirty="0">
              <a:solidFill>
                <a:schemeClr val="accent1">
                  <a:lumMod val="50000"/>
                </a:schemeClr>
              </a:solidFill>
              <a:latin typeface="+mj-lt"/>
            </a:rPr>
            <a:t>ος</a:t>
          </a:r>
          <a:r>
            <a:rPr lang="el-GR" sz="1200" b="1" u="sng" kern="1200" dirty="0">
              <a:solidFill>
                <a:schemeClr val="accent1">
                  <a:lumMod val="50000"/>
                </a:schemeClr>
              </a:solidFill>
              <a:latin typeface="+mj-lt"/>
            </a:rPr>
            <a:t> γύρος, </a:t>
          </a:r>
          <a:r>
            <a:rPr lang="el-GR" sz="1200" b="1" kern="1200" dirty="0">
              <a:solidFill>
                <a:schemeClr val="accent1">
                  <a:lumMod val="50000"/>
                </a:schemeClr>
              </a:solidFill>
              <a:latin typeface="+mj-lt"/>
            </a:rPr>
            <a:t>υποβολή αιτήσεων</a:t>
          </a:r>
          <a:r>
            <a:rPr lang="en-US" sz="1200" b="1" kern="1200" dirty="0">
              <a:solidFill>
                <a:schemeClr val="accent1">
                  <a:lumMod val="50000"/>
                </a:schemeClr>
              </a:solidFill>
              <a:latin typeface="+mj-lt"/>
            </a:rPr>
            <a:t> </a:t>
          </a:r>
          <a:r>
            <a:rPr lang="el-GR" sz="1200" b="1" kern="1200" dirty="0">
              <a:solidFill>
                <a:schemeClr val="accent1">
                  <a:lumMod val="50000"/>
                </a:schemeClr>
              </a:solidFill>
              <a:latin typeface="+mj-lt"/>
            </a:rPr>
            <a:t>για το 2024 έως 01-10-2024 </a:t>
          </a:r>
          <a:endParaRPr lang="el-GR" sz="1200" b="1" i="0" kern="1200" dirty="0">
            <a:solidFill>
              <a:schemeClr val="accent1">
                <a:lumMod val="50000"/>
              </a:schemeClr>
            </a:solidFill>
            <a:latin typeface="+mj-lt"/>
          </a:endParaRPr>
        </a:p>
      </dsp:txBody>
      <dsp:txXfrm>
        <a:off x="6847863" y="402757"/>
        <a:ext cx="2524296" cy="1373058"/>
      </dsp:txXfrm>
    </dsp:sp>
    <dsp:sp modelId="{2DA3B345-8920-451B-B600-D848769F0011}">
      <dsp:nvSpPr>
        <dsp:cNvPr id="0" name=""/>
        <dsp:cNvSpPr/>
      </dsp:nvSpPr>
      <dsp:spPr>
        <a:xfrm rot="5400000">
          <a:off x="6570872" y="3082746"/>
          <a:ext cx="1628820" cy="218774"/>
        </a:xfrm>
        <a:prstGeom prst="rect">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38C8C16-1141-4538-A1C8-9401E36AB08F}">
      <dsp:nvSpPr>
        <dsp:cNvPr id="0" name=""/>
        <dsp:cNvSpPr/>
      </dsp:nvSpPr>
      <dsp:spPr>
        <a:xfrm>
          <a:off x="6805145" y="2016218"/>
          <a:ext cx="2609732" cy="1458494"/>
        </a:xfrm>
        <a:prstGeom prst="roundRect">
          <a:avLst>
            <a:gd name="adj" fmla="val 10000"/>
          </a:avLst>
        </a:prstGeom>
        <a:solidFill>
          <a:schemeClr val="accent5">
            <a:hueOff val="-6434176"/>
            <a:satOff val="-8949"/>
            <a:lumOff val="-3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ct val="35000"/>
            </a:spcAft>
            <a:buFont typeface="Wingdings" panose="05000000000000000000" pitchFamily="2" charset="2"/>
            <a:buNone/>
          </a:pPr>
          <a:r>
            <a:rPr lang="el-GR" sz="1200" b="1" i="0" kern="1200" dirty="0">
              <a:solidFill>
                <a:schemeClr val="accent1">
                  <a:lumMod val="50000"/>
                </a:schemeClr>
              </a:solidFill>
              <a:latin typeface="+mj-lt"/>
            </a:rPr>
            <a:t>Κανόνες χρηματοδότησης: επιλογή μεταξύ 3  κατ’ αποκοπή ποσών:</a:t>
          </a:r>
        </a:p>
        <a:p>
          <a:pPr marL="0" lvl="0" indent="0" algn="ctr" defTabSz="533400">
            <a:lnSpc>
              <a:spcPct val="100000"/>
            </a:lnSpc>
            <a:spcBef>
              <a:spcPct val="0"/>
            </a:spcBef>
            <a:spcAft>
              <a:spcPct val="35000"/>
            </a:spcAft>
            <a:buFont typeface="Wingdings" panose="05000000000000000000" pitchFamily="2" charset="2"/>
            <a:buNone/>
          </a:pPr>
          <a:r>
            <a:rPr lang="el-GR" sz="1200" b="1" i="0" kern="1200" dirty="0">
              <a:solidFill>
                <a:schemeClr val="accent1">
                  <a:lumMod val="50000"/>
                </a:schemeClr>
              </a:solidFill>
              <a:latin typeface="+mj-lt"/>
            </a:rPr>
            <a:t>120.000 </a:t>
          </a:r>
          <a:r>
            <a:rPr lang="el-GR" sz="1200" b="1" kern="1200" dirty="0">
              <a:solidFill>
                <a:schemeClr val="accent1">
                  <a:lumMod val="50000"/>
                </a:schemeClr>
              </a:solidFill>
              <a:latin typeface="+mj-lt"/>
            </a:rPr>
            <a:t>€</a:t>
          </a:r>
          <a:r>
            <a:rPr lang="el-GR" sz="1200" kern="1200" dirty="0">
              <a:solidFill>
                <a:schemeClr val="accent1">
                  <a:lumMod val="50000"/>
                </a:schemeClr>
              </a:solidFill>
              <a:latin typeface="+mj-lt"/>
            </a:rPr>
            <a:t>/</a:t>
          </a:r>
          <a:r>
            <a:rPr lang="el-GR" sz="1200" b="1" i="0" kern="1200" dirty="0">
              <a:solidFill>
                <a:schemeClr val="accent1">
                  <a:lumMod val="50000"/>
                </a:schemeClr>
              </a:solidFill>
              <a:latin typeface="+mj-lt"/>
            </a:rPr>
            <a:t>250.000 </a:t>
          </a:r>
          <a:r>
            <a:rPr lang="el-GR" sz="1200" b="1" kern="1200" dirty="0">
              <a:solidFill>
                <a:schemeClr val="accent1">
                  <a:lumMod val="50000"/>
                </a:schemeClr>
              </a:solidFill>
              <a:latin typeface="+mj-lt"/>
            </a:rPr>
            <a:t>€</a:t>
          </a:r>
          <a:r>
            <a:rPr lang="el-GR" sz="1200" kern="1200" dirty="0">
              <a:solidFill>
                <a:schemeClr val="accent1">
                  <a:lumMod val="50000"/>
                </a:schemeClr>
              </a:solidFill>
              <a:latin typeface="+mj-lt"/>
            </a:rPr>
            <a:t>/</a:t>
          </a:r>
          <a:r>
            <a:rPr lang="el-GR" sz="1200" b="1" i="0" kern="1200" dirty="0">
              <a:solidFill>
                <a:schemeClr val="accent1">
                  <a:lumMod val="50000"/>
                </a:schemeClr>
              </a:solidFill>
              <a:latin typeface="+mj-lt"/>
            </a:rPr>
            <a:t>400.000</a:t>
          </a:r>
          <a:r>
            <a:rPr lang="el-GR" sz="1200" b="1" kern="1200" dirty="0">
              <a:solidFill>
                <a:schemeClr val="accent1">
                  <a:lumMod val="50000"/>
                </a:schemeClr>
              </a:solidFill>
              <a:latin typeface="+mj-lt"/>
            </a:rPr>
            <a:t>€</a:t>
          </a:r>
        </a:p>
        <a:p>
          <a:pPr marL="0" lvl="0" indent="0" algn="ctr" defTabSz="533400">
            <a:lnSpc>
              <a:spcPct val="100000"/>
            </a:lnSpc>
            <a:spcBef>
              <a:spcPct val="0"/>
            </a:spcBef>
            <a:spcAft>
              <a:spcPct val="35000"/>
            </a:spcAft>
            <a:buFont typeface="Wingdings" panose="05000000000000000000" pitchFamily="2" charset="2"/>
            <a:buNone/>
          </a:pPr>
          <a:r>
            <a:rPr lang="el-GR" sz="1200" b="1" i="0" kern="1200" dirty="0">
              <a:solidFill>
                <a:schemeClr val="accent1">
                  <a:lumMod val="50000"/>
                </a:schemeClr>
              </a:solidFill>
              <a:latin typeface="+mj-lt"/>
            </a:rPr>
            <a:t>Τήρηση της αρχής  της συγχρηματοδότησης</a:t>
          </a:r>
        </a:p>
      </dsp:txBody>
      <dsp:txXfrm>
        <a:off x="6847863" y="2058936"/>
        <a:ext cx="2524296" cy="1373058"/>
      </dsp:txXfrm>
    </dsp:sp>
    <dsp:sp modelId="{74D14FB4-132F-4E2E-9CBD-3F133CEACE47}">
      <dsp:nvSpPr>
        <dsp:cNvPr id="0" name=""/>
        <dsp:cNvSpPr/>
      </dsp:nvSpPr>
      <dsp:spPr>
        <a:xfrm>
          <a:off x="6805145" y="3654073"/>
          <a:ext cx="2609732" cy="1458494"/>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Wingdings" panose="05000000000000000000" pitchFamily="2" charset="2"/>
            <a:buNone/>
          </a:pPr>
          <a:r>
            <a:rPr lang="el-GR" sz="1200" b="1" i="0" kern="1200" dirty="0">
              <a:solidFill>
                <a:schemeClr val="accent1">
                  <a:lumMod val="50000"/>
                </a:schemeClr>
              </a:solidFill>
              <a:latin typeface="+mj-lt"/>
            </a:rPr>
            <a:t>Διακρατικές δραστηριότητες εκπαίδευσης διδασκαλίας και κατάρτισης (</a:t>
          </a:r>
          <a:r>
            <a:rPr lang="en-US" sz="1200" b="1" i="0" kern="1200" dirty="0">
              <a:solidFill>
                <a:schemeClr val="accent1">
                  <a:lumMod val="50000"/>
                </a:schemeClr>
              </a:solidFill>
              <a:latin typeface="+mj-lt"/>
            </a:rPr>
            <a:t>LTT activities) </a:t>
          </a:r>
          <a:r>
            <a:rPr lang="el-GR" sz="1200" b="1" i="0" kern="1200" dirty="0">
              <a:solidFill>
                <a:schemeClr val="accent1">
                  <a:lumMod val="50000"/>
                </a:schemeClr>
              </a:solidFill>
              <a:latin typeface="+mj-lt"/>
            </a:rPr>
            <a:t>αν προσδίδουν προστιθέμενη αξία στην επίτευξη των στόχων</a:t>
          </a:r>
        </a:p>
      </dsp:txBody>
      <dsp:txXfrm>
        <a:off x="6847863" y="3696791"/>
        <a:ext cx="2524296" cy="137305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F6077-21D2-4A5E-9C55-57A72B435938}">
      <dsp:nvSpPr>
        <dsp:cNvPr id="0" name=""/>
        <dsp:cNvSpPr/>
      </dsp:nvSpPr>
      <dsp:spPr>
        <a:xfrm>
          <a:off x="1727920" y="890437"/>
          <a:ext cx="3797998" cy="3593632"/>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100000"/>
            </a:lnSpc>
            <a:spcBef>
              <a:spcPct val="0"/>
            </a:spcBef>
            <a:spcAft>
              <a:spcPct val="35000"/>
            </a:spcAft>
            <a:buNone/>
          </a:pPr>
          <a:r>
            <a:rPr lang="el-GR" sz="1400" b="1" u="sng" kern="1200" dirty="0">
              <a:solidFill>
                <a:schemeClr val="accent6">
                  <a:lumMod val="50000"/>
                </a:schemeClr>
              </a:solidFill>
              <a:latin typeface="+mj-lt"/>
            </a:rPr>
            <a:t>ΔΙΑΦΟΡΕΣ ΣΕ ΣΧΕΣΗ ΜΕ ΤΙΣ ΣΥΜΠΡΑΞΕΙΣ ΣΥΝΕΡΓΑΣΙΑΣ ΚΑ220</a:t>
          </a:r>
        </a:p>
      </dsp:txBody>
      <dsp:txXfrm>
        <a:off x="2284124" y="1416712"/>
        <a:ext cx="2685590" cy="2541082"/>
      </dsp:txXfrm>
    </dsp:sp>
    <dsp:sp modelId="{A9864140-9610-4446-90EC-42771BB8E514}">
      <dsp:nvSpPr>
        <dsp:cNvPr id="0" name=""/>
        <dsp:cNvSpPr/>
      </dsp:nvSpPr>
      <dsp:spPr>
        <a:xfrm>
          <a:off x="2359021" y="0"/>
          <a:ext cx="2511874" cy="1777566"/>
        </a:xfrm>
        <a:prstGeom prst="ellipse">
          <a:avLst/>
        </a:prstGeom>
        <a:solidFill>
          <a:schemeClr val="accent5">
            <a:alpha val="50000"/>
            <a:hueOff val="-1470669"/>
            <a:satOff val="-2046"/>
            <a:lumOff val="-7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t>Πιο απλή αίτηση</a:t>
          </a:r>
        </a:p>
      </dsp:txBody>
      <dsp:txXfrm>
        <a:off x="2726876" y="260319"/>
        <a:ext cx="1776164" cy="1256928"/>
      </dsp:txXfrm>
    </dsp:sp>
    <dsp:sp modelId="{604D7E6D-F57A-46CF-B2AC-7C75788CE767}">
      <dsp:nvSpPr>
        <dsp:cNvPr id="0" name=""/>
        <dsp:cNvSpPr/>
      </dsp:nvSpPr>
      <dsp:spPr>
        <a:xfrm>
          <a:off x="4751535" y="1241383"/>
          <a:ext cx="2449264" cy="1780369"/>
        </a:xfrm>
        <a:prstGeom prst="ellipse">
          <a:avLst/>
        </a:prstGeom>
        <a:solidFill>
          <a:schemeClr val="accent5">
            <a:alpha val="50000"/>
            <a:hueOff val="-2941338"/>
            <a:satOff val="-4091"/>
            <a:lumOff val="-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100000"/>
            </a:lnSpc>
            <a:spcBef>
              <a:spcPct val="0"/>
            </a:spcBef>
            <a:spcAft>
              <a:spcPct val="35000"/>
            </a:spcAft>
            <a:buNone/>
          </a:pPr>
          <a:r>
            <a:rPr lang="el-GR" sz="1200" b="1" kern="1200" dirty="0">
              <a:latin typeface="+mj-lt"/>
            </a:rPr>
            <a:t>Τουλάχιστον </a:t>
          </a:r>
          <a:r>
            <a:rPr lang="el-GR" sz="1200" b="1" kern="1200" dirty="0">
              <a:solidFill>
                <a:srgbClr val="C00000"/>
              </a:solidFill>
              <a:latin typeface="+mj-lt"/>
            </a:rPr>
            <a:t>δύο</a:t>
          </a:r>
          <a:r>
            <a:rPr lang="el-GR" sz="1200" b="1" kern="1200" dirty="0">
              <a:latin typeface="+mj-lt"/>
            </a:rPr>
            <a:t> </a:t>
          </a:r>
          <a:r>
            <a:rPr lang="el-GR" sz="1200" b="1" kern="1200" dirty="0">
              <a:solidFill>
                <a:srgbClr val="C00000"/>
              </a:solidFill>
              <a:latin typeface="+mj-lt"/>
            </a:rPr>
            <a:t>οργανισμοί </a:t>
          </a:r>
          <a:r>
            <a:rPr lang="el-GR" sz="1200" b="1" kern="1200" dirty="0">
              <a:latin typeface="+mj-lt"/>
            </a:rPr>
            <a:t>από δύο διαφορετικά κράτη της ΕΕ ή τρίτες χώρες συνδεδεμένες με το πρόγραμμα</a:t>
          </a:r>
        </a:p>
      </dsp:txBody>
      <dsp:txXfrm>
        <a:off x="5110221" y="1502112"/>
        <a:ext cx="1731892" cy="1258911"/>
      </dsp:txXfrm>
    </dsp:sp>
    <dsp:sp modelId="{83C32106-5728-41FF-A411-982E86BC527D}">
      <dsp:nvSpPr>
        <dsp:cNvPr id="0" name=""/>
        <dsp:cNvSpPr/>
      </dsp:nvSpPr>
      <dsp:spPr>
        <a:xfrm>
          <a:off x="3892485" y="3286012"/>
          <a:ext cx="2413448" cy="1861841"/>
        </a:xfrm>
        <a:prstGeom prst="ellipse">
          <a:avLst/>
        </a:prstGeom>
        <a:solidFill>
          <a:schemeClr val="accent5">
            <a:alpha val="50000"/>
            <a:hueOff val="-4412007"/>
            <a:satOff val="-6137"/>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100000"/>
            </a:lnSpc>
            <a:spcBef>
              <a:spcPct val="0"/>
            </a:spcBef>
            <a:spcAft>
              <a:spcPct val="35000"/>
            </a:spcAft>
            <a:buFont typeface="Wingdings" panose="05000000000000000000" pitchFamily="2" charset="2"/>
            <a:buNone/>
          </a:pPr>
          <a:r>
            <a:rPr lang="el-GR" sz="1200" b="1" kern="1200" dirty="0">
              <a:solidFill>
                <a:schemeClr val="tx1"/>
              </a:solidFill>
              <a:latin typeface="+mj-lt"/>
            </a:rPr>
            <a:t>Διάρκεια του σχεδίου από </a:t>
          </a:r>
          <a:r>
            <a:rPr lang="el-GR" sz="1200" b="1" kern="1200" dirty="0">
              <a:solidFill>
                <a:srgbClr val="C00000"/>
              </a:solidFill>
              <a:latin typeface="+mj-lt"/>
            </a:rPr>
            <a:t>6 έως 24 μήνες</a:t>
          </a:r>
          <a:endParaRPr lang="el-GR" sz="1200" kern="1200" dirty="0">
            <a:solidFill>
              <a:srgbClr val="C00000"/>
            </a:solidFill>
          </a:endParaRPr>
        </a:p>
      </dsp:txBody>
      <dsp:txXfrm>
        <a:off x="4245926" y="3558672"/>
        <a:ext cx="1706566" cy="1316521"/>
      </dsp:txXfrm>
    </dsp:sp>
    <dsp:sp modelId="{4F666883-9F2E-4130-A8E5-9ADA17E8A87A}">
      <dsp:nvSpPr>
        <dsp:cNvPr id="0" name=""/>
        <dsp:cNvSpPr/>
      </dsp:nvSpPr>
      <dsp:spPr>
        <a:xfrm>
          <a:off x="1044621" y="3300183"/>
          <a:ext cx="2337762" cy="1841906"/>
        </a:xfrm>
        <a:prstGeom prst="ellipse">
          <a:avLst/>
        </a:prstGeom>
        <a:solidFill>
          <a:schemeClr val="accent5">
            <a:alpha val="50000"/>
            <a:hueOff val="-5882676"/>
            <a:satOff val="-8182"/>
            <a:lumOff val="-31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100000"/>
            </a:lnSpc>
            <a:spcBef>
              <a:spcPct val="0"/>
            </a:spcBef>
            <a:spcAft>
              <a:spcPct val="35000"/>
            </a:spcAft>
            <a:buNone/>
          </a:pPr>
          <a:r>
            <a:rPr lang="el-GR" sz="1200" b="1" kern="1200" dirty="0">
              <a:latin typeface="+mj-lt"/>
            </a:rPr>
            <a:t>Ενιαία κατ’ αποκοπή ποσά: </a:t>
          </a:r>
          <a:r>
            <a:rPr lang="el-GR" sz="1200" b="1" kern="1200" dirty="0">
              <a:solidFill>
                <a:srgbClr val="C00000"/>
              </a:solidFill>
              <a:latin typeface="+mj-lt"/>
            </a:rPr>
            <a:t>30.000€</a:t>
          </a:r>
        </a:p>
        <a:p>
          <a:pPr marL="0" lvl="0" indent="0" algn="ctr" defTabSz="533400">
            <a:lnSpc>
              <a:spcPct val="90000"/>
            </a:lnSpc>
            <a:spcBef>
              <a:spcPct val="0"/>
            </a:spcBef>
            <a:spcAft>
              <a:spcPct val="35000"/>
            </a:spcAft>
            <a:buNone/>
          </a:pPr>
          <a:r>
            <a:rPr lang="el-GR" sz="1200" b="1" kern="1200" dirty="0">
              <a:solidFill>
                <a:srgbClr val="C00000"/>
              </a:solidFill>
              <a:latin typeface="+mj-lt"/>
            </a:rPr>
            <a:t>60.000€</a:t>
          </a:r>
        </a:p>
      </dsp:txBody>
      <dsp:txXfrm>
        <a:off x="1386978" y="3569924"/>
        <a:ext cx="1653048" cy="1302424"/>
      </dsp:txXfrm>
    </dsp:sp>
    <dsp:sp modelId="{C53961B9-0807-43E5-8705-019E99EEAB49}">
      <dsp:nvSpPr>
        <dsp:cNvPr id="0" name=""/>
        <dsp:cNvSpPr/>
      </dsp:nvSpPr>
      <dsp:spPr>
        <a:xfrm>
          <a:off x="124823" y="1095327"/>
          <a:ext cx="2489851" cy="1848302"/>
        </a:xfrm>
        <a:prstGeom prst="ellipse">
          <a:avLst/>
        </a:prstGeom>
        <a:solidFill>
          <a:schemeClr val="accent5">
            <a:alpha val="50000"/>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100000"/>
            </a:lnSpc>
            <a:spcBef>
              <a:spcPct val="0"/>
            </a:spcBef>
            <a:spcAft>
              <a:spcPct val="35000"/>
            </a:spcAft>
            <a:buNone/>
          </a:pPr>
          <a:r>
            <a:rPr lang="el-GR" sz="1200" b="1" kern="1200" dirty="0">
              <a:latin typeface="+mj-lt"/>
            </a:rPr>
            <a:t>Διαφορές στα ποιοτικά κριτήρια αξιολόγησης και τη μέγιστη βαθμολογία/κριτήριο</a:t>
          </a:r>
        </a:p>
      </dsp:txBody>
      <dsp:txXfrm>
        <a:off x="489453" y="1366005"/>
        <a:ext cx="1760591" cy="1306946"/>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AADCE8B-731B-4D26-81B8-7B8465758E8C}" type="datetime1">
              <a:rPr lang="el-GR" smtClean="0"/>
              <a:pPr rtl="0"/>
              <a:t>15/1/2024</a:t>
            </a:fld>
            <a:endParaRPr lang="el-GR" dirty="0"/>
          </a:p>
        </p:txBody>
      </p:sp>
      <p:sp>
        <p:nvSpPr>
          <p:cNvPr id="4" name="Θέση υποσέλιδου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446DCAE-1661-43FF-8A44-43DAFDC1FD90}" type="slidenum">
              <a:rPr lang="el-GR"/>
              <a:pPr rtl="0"/>
              <a:t>‹#›</a:t>
            </a:fld>
            <a:endParaRPr lang="el-GR" dirty="0"/>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63F6EDE9-1A8B-4F08-BF7F-62A6DCFA2949}" type="datetime1">
              <a:rPr lang="el-GR" smtClean="0"/>
              <a:pPr rtl="0"/>
              <a:t>15/1/2024</a:t>
            </a:fld>
            <a:endParaRPr lang="el-GR" dirty="0"/>
          </a:p>
        </p:txBody>
      </p:sp>
      <p:sp>
        <p:nvSpPr>
          <p:cNvPr id="4" name="Θέση εικόνας διαφάνειας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el-GR"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el-GR" dirty="0"/>
              <a:t>Στυλ υποδείγματος κειμένου</a:t>
            </a:r>
          </a:p>
          <a:p>
            <a:pPr lvl="1" rtl="0"/>
            <a:r>
              <a:rPr lang="el-GR" dirty="0"/>
              <a:t>Δεύτερου επιπέδου</a:t>
            </a:r>
          </a:p>
          <a:p>
            <a:pPr lvl="2" rtl="0"/>
            <a:r>
              <a:rPr lang="el-GR" dirty="0"/>
              <a:t>Τρίτου επιπέδου</a:t>
            </a:r>
          </a:p>
          <a:p>
            <a:pPr lvl="3" rtl="0"/>
            <a:r>
              <a:rPr lang="el-GR" dirty="0"/>
              <a:t>Τέταρτου επιπέδου</a:t>
            </a:r>
          </a:p>
          <a:p>
            <a:pPr lvl="4" rtl="0"/>
            <a:r>
              <a:rPr lang="el-GR" dirty="0"/>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69C971FF-EF28-4195-A575-329446EFAA55}" type="slidenum">
              <a:rPr lang="el-GR"/>
              <a:pPr rtl="0"/>
              <a:t>‹#›</a:t>
            </a:fld>
            <a:endParaRPr lang="el-GR" dirty="0"/>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69C971FF-EF28-4195-A575-329446EFAA55}" type="slidenum">
              <a:rPr lang="el-GR" smtClean="0"/>
              <a:pPr rtl="0"/>
              <a:t>1</a:t>
            </a:fld>
            <a:endParaRPr lang="el-GR" dirty="0"/>
          </a:p>
        </p:txBody>
      </p:sp>
    </p:spTree>
    <p:extLst>
      <p:ext uri="{BB962C8B-B14F-4D97-AF65-F5344CB8AC3E}">
        <p14:creationId xmlns:p14="http://schemas.microsoft.com/office/powerpoint/2010/main" val="3865575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Εισαγάγετε έναν χάρτη της χώρας σας.</a:t>
            </a:r>
          </a:p>
          <a:p>
            <a:pPr rtl="0"/>
            <a:endParaRPr lang="el-GR" dirty="0"/>
          </a:p>
        </p:txBody>
      </p:sp>
      <p:sp>
        <p:nvSpPr>
          <p:cNvPr id="4" name="Θέση αριθμού διαφάνειας 3"/>
          <p:cNvSpPr>
            <a:spLocks noGrp="1"/>
          </p:cNvSpPr>
          <p:nvPr>
            <p:ph type="sldNum" sz="quarter" idx="10"/>
          </p:nvPr>
        </p:nvSpPr>
        <p:spPr/>
        <p:txBody>
          <a:bodyPr rtlCol="0"/>
          <a:lstStyle/>
          <a:p>
            <a:pPr rtl="0"/>
            <a:fld id="{69C971FF-EF28-4195-A575-329446EFAA55}" type="slidenum">
              <a:rPr lang="el-GR" smtClean="0"/>
              <a:pPr rtl="0"/>
              <a:t>2</a:t>
            </a:fld>
            <a:endParaRPr lang="el-GR" dirty="0"/>
          </a:p>
        </p:txBody>
      </p:sp>
    </p:spTree>
    <p:extLst>
      <p:ext uri="{BB962C8B-B14F-4D97-AF65-F5344CB8AC3E}">
        <p14:creationId xmlns:p14="http://schemas.microsoft.com/office/powerpoint/2010/main" val="2401524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Εισαγάγετε μια εικόνα από ένα από τα γεωγραφικά χαρακτηριστικά της χώρας σας.</a:t>
            </a:r>
          </a:p>
          <a:p>
            <a:pPr rtl="0"/>
            <a:endParaRPr lang="el-GR" dirty="0"/>
          </a:p>
        </p:txBody>
      </p:sp>
      <p:sp>
        <p:nvSpPr>
          <p:cNvPr id="4" name="Θέση αριθμού διαφάνειας 3"/>
          <p:cNvSpPr>
            <a:spLocks noGrp="1"/>
          </p:cNvSpPr>
          <p:nvPr>
            <p:ph type="sldNum" sz="quarter" idx="10"/>
          </p:nvPr>
        </p:nvSpPr>
        <p:spPr/>
        <p:txBody>
          <a:bodyPr rtlCol="0"/>
          <a:lstStyle/>
          <a:p>
            <a:pPr rtl="0"/>
            <a:fld id="{69C971FF-EF28-4195-A575-329446EFAA55}" type="slidenum">
              <a:rPr lang="el-GR" smtClean="0"/>
              <a:pPr rtl="0"/>
              <a:t>3</a:t>
            </a:fld>
            <a:endParaRPr lang="el-GR" dirty="0"/>
          </a:p>
        </p:txBody>
      </p:sp>
    </p:spTree>
    <p:extLst>
      <p:ext uri="{BB962C8B-B14F-4D97-AF65-F5344CB8AC3E}">
        <p14:creationId xmlns:p14="http://schemas.microsoft.com/office/powerpoint/2010/main" val="552792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dirty="0"/>
              <a:t>Εισαγάγετε μια εικόνα που απεικονίζει μια εποχή στη χώρα σας.</a:t>
            </a:r>
          </a:p>
          <a:p>
            <a:pPr rtl="0"/>
            <a:endParaRPr lang="el-GR" dirty="0"/>
          </a:p>
        </p:txBody>
      </p:sp>
      <p:sp>
        <p:nvSpPr>
          <p:cNvPr id="4" name="Θέση αριθμού διαφάνειας 3"/>
          <p:cNvSpPr>
            <a:spLocks noGrp="1"/>
          </p:cNvSpPr>
          <p:nvPr>
            <p:ph type="sldNum" sz="quarter" idx="10"/>
          </p:nvPr>
        </p:nvSpPr>
        <p:spPr/>
        <p:txBody>
          <a:bodyPr rtlCol="0"/>
          <a:lstStyle/>
          <a:p>
            <a:pPr rtl="0"/>
            <a:fld id="{69C971FF-EF28-4195-A575-329446EFAA55}" type="slidenum">
              <a:rPr lang="el-GR" smtClean="0"/>
              <a:pPr rtl="0"/>
              <a:t>4</a:t>
            </a:fld>
            <a:endParaRPr lang="el-GR" dirty="0"/>
          </a:p>
        </p:txBody>
      </p:sp>
    </p:spTree>
    <p:extLst>
      <p:ext uri="{BB962C8B-B14F-4D97-AF65-F5344CB8AC3E}">
        <p14:creationId xmlns:p14="http://schemas.microsoft.com/office/powerpoint/2010/main" val="3129894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dirty="0"/>
              <a:t>Εισαγάγετε μια εικόνα του ηγέτη της χώρας σας.</a:t>
            </a:r>
          </a:p>
          <a:p>
            <a:pPr rtl="0"/>
            <a:endParaRPr lang="el-GR" dirty="0"/>
          </a:p>
        </p:txBody>
      </p:sp>
      <p:sp>
        <p:nvSpPr>
          <p:cNvPr id="4" name="Θέση αριθμού διαφάνειας 3"/>
          <p:cNvSpPr>
            <a:spLocks noGrp="1"/>
          </p:cNvSpPr>
          <p:nvPr>
            <p:ph type="sldNum" sz="quarter" idx="10"/>
          </p:nvPr>
        </p:nvSpPr>
        <p:spPr/>
        <p:txBody>
          <a:bodyPr rtlCol="0"/>
          <a:lstStyle/>
          <a:p>
            <a:pPr rtl="0"/>
            <a:fld id="{69C971FF-EF28-4195-A575-329446EFAA55}" type="slidenum">
              <a:rPr lang="el-GR" smtClean="0"/>
              <a:pPr rtl="0"/>
              <a:t>6</a:t>
            </a:fld>
            <a:endParaRPr lang="el-GR" dirty="0"/>
          </a:p>
        </p:txBody>
      </p:sp>
    </p:spTree>
    <p:extLst>
      <p:ext uri="{BB962C8B-B14F-4D97-AF65-F5344CB8AC3E}">
        <p14:creationId xmlns:p14="http://schemas.microsoft.com/office/powerpoint/2010/main" val="3204451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dirty="0"/>
              <a:t>Εισαγάγετε μια εικόνα που απεικονίζει ένα τμήμα της οικονομίας της χώρας σας.</a:t>
            </a:r>
          </a:p>
        </p:txBody>
      </p:sp>
      <p:sp>
        <p:nvSpPr>
          <p:cNvPr id="4" name="Θέση αριθμού διαφάνειας 3"/>
          <p:cNvSpPr>
            <a:spLocks noGrp="1"/>
          </p:cNvSpPr>
          <p:nvPr>
            <p:ph type="sldNum" sz="quarter" idx="10"/>
          </p:nvPr>
        </p:nvSpPr>
        <p:spPr/>
        <p:txBody>
          <a:bodyPr rtlCol="0"/>
          <a:lstStyle/>
          <a:p>
            <a:pPr rtl="0"/>
            <a:fld id="{69C971FF-EF28-4195-A575-329446EFAA55}" type="slidenum">
              <a:rPr lang="el-GR" smtClean="0"/>
              <a:pPr rtl="0"/>
              <a:t>7</a:t>
            </a:fld>
            <a:endParaRPr lang="el-GR" dirty="0"/>
          </a:p>
        </p:txBody>
      </p:sp>
    </p:spTree>
    <p:extLst>
      <p:ext uri="{BB962C8B-B14F-4D97-AF65-F5344CB8AC3E}">
        <p14:creationId xmlns:p14="http://schemas.microsoft.com/office/powerpoint/2010/main" val="1681772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Σύμβολο κράτησης θέσης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dirty="0"/>
              <a:t>Εισαγάγετε μια εικόνα με ένα σημείο ενδιαφέροντος της χώρας σας.</a:t>
            </a:r>
          </a:p>
        </p:txBody>
      </p:sp>
      <p:sp>
        <p:nvSpPr>
          <p:cNvPr id="4" name="Θέση αριθμού διαφάνειας 3"/>
          <p:cNvSpPr>
            <a:spLocks noGrp="1"/>
          </p:cNvSpPr>
          <p:nvPr>
            <p:ph type="sldNum" sz="quarter" idx="10"/>
          </p:nvPr>
        </p:nvSpPr>
        <p:spPr/>
        <p:txBody>
          <a:bodyPr rtlCol="0"/>
          <a:lstStyle/>
          <a:p>
            <a:pPr rtl="0"/>
            <a:fld id="{69C971FF-EF28-4195-A575-329446EFAA55}" type="slidenum">
              <a:rPr lang="el-GR" smtClean="0"/>
              <a:pPr rtl="0"/>
              <a:t>8</a:t>
            </a:fld>
            <a:endParaRPr lang="el-GR" dirty="0"/>
          </a:p>
        </p:txBody>
      </p:sp>
    </p:spTree>
    <p:extLst>
      <p:ext uri="{BB962C8B-B14F-4D97-AF65-F5344CB8AC3E}">
        <p14:creationId xmlns:p14="http://schemas.microsoft.com/office/powerpoint/2010/main" val="3969760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6" name="Ελεύθερη σχεδίαση 6"/>
          <p:cNvSpPr>
            <a:spLocks noEditPoints="1"/>
          </p:cNvSpPr>
          <p:nvPr/>
        </p:nvSpPr>
        <p:spPr bwMode="auto">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lvl="0" rtl="0"/>
            <a:endParaRPr lang="el-GR" dirty="0">
              <a:solidFill>
                <a:schemeClr val="lt1"/>
              </a:solidFill>
            </a:endParaRPr>
          </a:p>
        </p:txBody>
      </p:sp>
      <p:sp>
        <p:nvSpPr>
          <p:cNvPr id="2" name="Τίτλος 1"/>
          <p:cNvSpPr>
            <a:spLocks noGrp="1"/>
          </p:cNvSpPr>
          <p:nvPr>
            <p:ph type="ctrTitle"/>
          </p:nvPr>
        </p:nvSpPr>
        <p:spPr>
          <a:xfrm>
            <a:off x="1217613" y="1828799"/>
            <a:ext cx="9753600" cy="3048001"/>
          </a:xfrm>
        </p:spPr>
        <p:txBody>
          <a:bodyPr rtlCol="0">
            <a:normAutofit/>
          </a:bodyPr>
          <a:lstStyle>
            <a:lvl1pPr>
              <a:defRPr sz="4400"/>
            </a:lvl1pPr>
          </a:lstStyle>
          <a:p>
            <a:pPr rtl="0"/>
            <a:r>
              <a:rPr lang="el-GR"/>
              <a:t>Κάντε κλικ για να επεξεργαστείτε τον τίτλο υποδείγματος</a:t>
            </a:r>
            <a:endParaRPr lang="el-GR" dirty="0"/>
          </a:p>
        </p:txBody>
      </p:sp>
      <p:sp>
        <p:nvSpPr>
          <p:cNvPr id="3" name="Υπότιτλος 2"/>
          <p:cNvSpPr>
            <a:spLocks noGrp="1"/>
          </p:cNvSpPr>
          <p:nvPr>
            <p:ph type="subTitle" idx="1"/>
          </p:nvPr>
        </p:nvSpPr>
        <p:spPr>
          <a:xfrm>
            <a:off x="1217614" y="5029200"/>
            <a:ext cx="7848600" cy="1143000"/>
          </a:xfrm>
        </p:spPr>
        <p:txBody>
          <a:bodyPr rtlCol="0">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l-GR"/>
              <a:t>Κάντε κλικ για να επεξεργαστείτε τον υπότιτλο του υποδείγματος</a:t>
            </a:r>
            <a:endParaRPr lang="el-GR" dirty="0"/>
          </a:p>
        </p:txBody>
      </p:sp>
      <p:sp>
        <p:nvSpPr>
          <p:cNvPr id="5" name="Θέση υποσέλιδου 4"/>
          <p:cNvSpPr>
            <a:spLocks noGrp="1"/>
          </p:cNvSpPr>
          <p:nvPr>
            <p:ph type="ftr" sz="quarter" idx="11"/>
          </p:nvPr>
        </p:nvSpPr>
        <p:spPr/>
        <p:txBody>
          <a:bodyPr rtlCol="0"/>
          <a:lstStyle/>
          <a:p>
            <a:pPr rtl="0"/>
            <a:r>
              <a:rPr lang="el-GR" dirty="0"/>
              <a:t>Προσθήκη υποσέλιδου</a:t>
            </a:r>
          </a:p>
        </p:txBody>
      </p:sp>
      <p:sp>
        <p:nvSpPr>
          <p:cNvPr id="4" name="Θέση ημερομηνίας 3"/>
          <p:cNvSpPr>
            <a:spLocks noGrp="1"/>
          </p:cNvSpPr>
          <p:nvPr>
            <p:ph type="dt" sz="half" idx="10"/>
          </p:nvPr>
        </p:nvSpPr>
        <p:spPr/>
        <p:txBody>
          <a:bodyPr rtlCol="0"/>
          <a:lstStyle/>
          <a:p>
            <a:pPr rtl="0"/>
            <a:fld id="{DA5BEAFF-8F06-4C85-98E0-0B669FB985BC}" type="datetime1">
              <a:rPr lang="el-GR" smtClean="0"/>
              <a:pPr rtl="0"/>
              <a:t>15/1/2024</a:t>
            </a:fld>
            <a:endParaRPr lang="el-GR" dirty="0"/>
          </a:p>
        </p:txBody>
      </p:sp>
      <p:sp>
        <p:nvSpPr>
          <p:cNvPr id="7" name="Θέση αριθμού διαφάνειας 6"/>
          <p:cNvSpPr>
            <a:spLocks noGrp="1"/>
          </p:cNvSpPr>
          <p:nvPr>
            <p:ph type="sldNum" sz="quarter" idx="12"/>
          </p:nvPr>
        </p:nvSpPr>
        <p:spPr/>
        <p:txBody>
          <a:bodyPr rtlCol="0"/>
          <a:lstStyle/>
          <a:p>
            <a:pPr rtl="0"/>
            <a:fld id="{F36C87F6-986D-49E6-AF40-1B3A1EE8064D}" type="slidenum">
              <a:rPr lang="el-GR" smtClean="0"/>
              <a:pPr rtl="0"/>
              <a:t>‹#›</a:t>
            </a:fld>
            <a:endParaRPr lang="el-GR" dirty="0"/>
          </a:p>
        </p:txBody>
      </p:sp>
    </p:spTree>
    <p:extLst>
      <p:ext uri="{BB962C8B-B14F-4D97-AF65-F5344CB8AC3E}">
        <p14:creationId xmlns:p14="http://schemas.microsoft.com/office/powerpoint/2010/main" val="2223671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a:t>Κάντε κλικ για να επεξεργαστείτε τον τίτλο υποδείγματος</a:t>
            </a:r>
            <a:endParaRPr lang="el-GR" dirty="0"/>
          </a:p>
        </p:txBody>
      </p:sp>
      <p:sp>
        <p:nvSpPr>
          <p:cNvPr id="3" name="Σύμβολο κράτησης θέσης κατακόρυφου κειμένου 2"/>
          <p:cNvSpPr>
            <a:spLocks noGrp="1"/>
          </p:cNvSpPr>
          <p:nvPr>
            <p:ph type="body" orient="vert" idx="1"/>
          </p:nvPr>
        </p:nvSpPr>
        <p:spPr/>
        <p:txBody>
          <a:bodyPr vert="eaVert" rtlCol="0"/>
          <a:lstStyle>
            <a:lvl5pPr>
              <a:defRPr/>
            </a:lvl5pPr>
            <a:lvl6pPr>
              <a:defRPr/>
            </a:lvl6pPr>
            <a:lvl7pPr>
              <a:defRPr baseline="0"/>
            </a:lvl7pPr>
            <a:lvl8pPr>
              <a:defRPr baseline="0"/>
            </a:lvl8pPr>
          </a:lstStyle>
          <a:p>
            <a:pPr lvl="0" rtl="0"/>
            <a:r>
              <a:rPr lang="el-GR"/>
              <a:t>Επεξεργασία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5" name="Θέση υποσέλιδου 4"/>
          <p:cNvSpPr>
            <a:spLocks noGrp="1"/>
          </p:cNvSpPr>
          <p:nvPr>
            <p:ph type="ftr" sz="quarter" idx="11"/>
          </p:nvPr>
        </p:nvSpPr>
        <p:spPr/>
        <p:txBody>
          <a:bodyPr rtlCol="0"/>
          <a:lstStyle/>
          <a:p>
            <a:pPr rtl="0"/>
            <a:r>
              <a:rPr lang="el-GR" dirty="0"/>
              <a:t>Προσθήκη υποσέλιδου</a:t>
            </a:r>
          </a:p>
        </p:txBody>
      </p:sp>
      <p:sp>
        <p:nvSpPr>
          <p:cNvPr id="4" name="Θέση ημερομηνίας 3"/>
          <p:cNvSpPr>
            <a:spLocks noGrp="1"/>
          </p:cNvSpPr>
          <p:nvPr>
            <p:ph type="dt" sz="half" idx="10"/>
          </p:nvPr>
        </p:nvSpPr>
        <p:spPr/>
        <p:txBody>
          <a:bodyPr rtlCol="0"/>
          <a:lstStyle/>
          <a:p>
            <a:pPr rtl="0"/>
            <a:fld id="{34429E9C-4C29-4F5D-98EA-CA3B69CA41A4}" type="datetime1">
              <a:rPr lang="el-GR" smtClean="0"/>
              <a:pPr rtl="0"/>
              <a:t>15/1/2024</a:t>
            </a:fld>
            <a:endParaRPr lang="el-GR" dirty="0"/>
          </a:p>
        </p:txBody>
      </p:sp>
      <p:sp>
        <p:nvSpPr>
          <p:cNvPr id="6" name="Θέση αριθμού διαφάνειας 5"/>
          <p:cNvSpPr>
            <a:spLocks noGrp="1"/>
          </p:cNvSpPr>
          <p:nvPr>
            <p:ph type="sldNum" sz="quarter" idx="12"/>
          </p:nvPr>
        </p:nvSpPr>
        <p:spPr/>
        <p:txBody>
          <a:bodyPr rtlCol="0"/>
          <a:lstStyle/>
          <a:p>
            <a:pPr rtl="0"/>
            <a:fld id="{F36C87F6-986D-49E6-AF40-1B3A1EE8064D}" type="slidenum">
              <a:rPr lang="el-GR" smtClean="0"/>
              <a:pPr rtl="0"/>
              <a:t>‹#›</a:t>
            </a:fld>
            <a:endParaRPr lang="el-GR" dirty="0"/>
          </a:p>
        </p:txBody>
      </p:sp>
    </p:spTree>
    <p:extLst>
      <p:ext uri="{BB962C8B-B14F-4D97-AF65-F5344CB8AC3E}">
        <p14:creationId xmlns:p14="http://schemas.microsoft.com/office/powerpoint/2010/main" val="428745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836898" y="685800"/>
            <a:ext cx="2134315" cy="5486400"/>
          </a:xfrm>
        </p:spPr>
        <p:txBody>
          <a:bodyPr vert="eaVert" rtlCol="0"/>
          <a:lstStyle/>
          <a:p>
            <a:pPr rtl="0"/>
            <a:r>
              <a:rPr lang="el-GR"/>
              <a:t>Κάντε κλικ για να επεξεργαστείτε τον τίτλο υποδείγματος</a:t>
            </a:r>
            <a:endParaRPr lang="el-GR" dirty="0"/>
          </a:p>
        </p:txBody>
      </p:sp>
      <p:sp>
        <p:nvSpPr>
          <p:cNvPr id="3" name="Σύμβολο κράτησης θέσης κατακόρυφου κειμένου 2"/>
          <p:cNvSpPr>
            <a:spLocks noGrp="1"/>
          </p:cNvSpPr>
          <p:nvPr>
            <p:ph type="body" orient="vert" idx="1"/>
          </p:nvPr>
        </p:nvSpPr>
        <p:spPr>
          <a:xfrm>
            <a:off x="1217613" y="685800"/>
            <a:ext cx="7416138" cy="5486400"/>
          </a:xfrm>
        </p:spPr>
        <p:txBody>
          <a:bodyPr vert="eaVert" rtlCol="0"/>
          <a:lstStyle>
            <a:lvl5pPr>
              <a:defRPr/>
            </a:lvl5pPr>
            <a:lvl6pPr>
              <a:defRPr/>
            </a:lvl6pPr>
            <a:lvl7pPr>
              <a:defRPr/>
            </a:lvl7pPr>
            <a:lvl8pPr>
              <a:defRPr/>
            </a:lvl8pPr>
            <a:lvl9pPr>
              <a:defRPr/>
            </a:lvl9pPr>
          </a:lstStyle>
          <a:p>
            <a:pPr lvl="0" rtl="0"/>
            <a:r>
              <a:rPr lang="el-GR"/>
              <a:t>Επεξεργασία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5" name="Σύμβολο κράτησης θέσης υποσέλιδου 4"/>
          <p:cNvSpPr>
            <a:spLocks noGrp="1"/>
          </p:cNvSpPr>
          <p:nvPr>
            <p:ph type="ftr" sz="quarter" idx="11"/>
          </p:nvPr>
        </p:nvSpPr>
        <p:spPr/>
        <p:txBody>
          <a:bodyPr rtlCol="0"/>
          <a:lstStyle/>
          <a:p>
            <a:pPr rtl="0"/>
            <a:r>
              <a:rPr lang="el-GR" dirty="0"/>
              <a:t>Προσθήκη υποσέλιδου</a:t>
            </a:r>
          </a:p>
        </p:txBody>
      </p:sp>
      <p:sp>
        <p:nvSpPr>
          <p:cNvPr id="4" name="Θέση ημερομηνίας 3"/>
          <p:cNvSpPr>
            <a:spLocks noGrp="1"/>
          </p:cNvSpPr>
          <p:nvPr>
            <p:ph type="dt" sz="half" idx="10"/>
          </p:nvPr>
        </p:nvSpPr>
        <p:spPr/>
        <p:txBody>
          <a:bodyPr rtlCol="0"/>
          <a:lstStyle/>
          <a:p>
            <a:pPr rtl="0"/>
            <a:fld id="{7C6EFA19-A890-49AB-AEF5-A8A039B4F0F5}" type="datetime1">
              <a:rPr lang="el-GR" smtClean="0"/>
              <a:pPr rtl="0"/>
              <a:t>15/1/2024</a:t>
            </a:fld>
            <a:endParaRPr lang="el-GR" dirty="0"/>
          </a:p>
        </p:txBody>
      </p:sp>
      <p:sp>
        <p:nvSpPr>
          <p:cNvPr id="6" name="Θέση αριθμού διαφάνειας 5"/>
          <p:cNvSpPr>
            <a:spLocks noGrp="1"/>
          </p:cNvSpPr>
          <p:nvPr>
            <p:ph type="sldNum" sz="quarter" idx="12"/>
          </p:nvPr>
        </p:nvSpPr>
        <p:spPr/>
        <p:txBody>
          <a:bodyPr rtlCol="0"/>
          <a:lstStyle/>
          <a:p>
            <a:pPr rtl="0"/>
            <a:fld id="{F36C87F6-986D-49E6-AF40-1B3A1EE8064D}" type="slidenum">
              <a:rPr lang="el-GR" smtClean="0"/>
              <a:pPr rtl="0"/>
              <a:t>‹#›</a:t>
            </a:fld>
            <a:endParaRPr lang="el-GR" dirty="0"/>
          </a:p>
        </p:txBody>
      </p:sp>
    </p:spTree>
    <p:extLst>
      <p:ext uri="{BB962C8B-B14F-4D97-AF65-F5344CB8AC3E}">
        <p14:creationId xmlns:p14="http://schemas.microsoft.com/office/powerpoint/2010/main" val="123921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a:t>Κάντε κλικ για να επεξεργαστείτε τον τίτλο υποδείγματος</a:t>
            </a:r>
            <a:endParaRPr lang="el-GR" dirty="0"/>
          </a:p>
        </p:txBody>
      </p:sp>
      <p:sp>
        <p:nvSpPr>
          <p:cNvPr id="3" name="Θέση περιεχομένου 2"/>
          <p:cNvSpPr>
            <a:spLocks noGrp="1"/>
          </p:cNvSpPr>
          <p:nvPr>
            <p:ph idx="1"/>
          </p:nvPr>
        </p:nvSpPr>
        <p:spPr/>
        <p:txBody>
          <a:bodyPr rtlCol="0"/>
          <a:lstStyle>
            <a:lvl5pPr>
              <a:defRPr/>
            </a:lvl5pPr>
            <a:lvl6pPr>
              <a:defRPr/>
            </a:lvl6pPr>
            <a:lvl7pPr>
              <a:defRPr baseline="0"/>
            </a:lvl7pPr>
            <a:lvl8pPr>
              <a:defRPr baseline="0"/>
            </a:lvl8pPr>
            <a:lvl9pPr>
              <a:defRPr baseline="0"/>
            </a:lvl9pPr>
          </a:lstStyle>
          <a:p>
            <a:pPr lvl="0" rtl="0"/>
            <a:r>
              <a:rPr lang="el-GR"/>
              <a:t>Επεξεργασία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5" name="Θέση υποσέλιδου 4"/>
          <p:cNvSpPr>
            <a:spLocks noGrp="1"/>
          </p:cNvSpPr>
          <p:nvPr>
            <p:ph type="ftr" sz="quarter" idx="11"/>
          </p:nvPr>
        </p:nvSpPr>
        <p:spPr/>
        <p:txBody>
          <a:bodyPr rtlCol="0"/>
          <a:lstStyle/>
          <a:p>
            <a:pPr rtl="0"/>
            <a:r>
              <a:rPr lang="el-GR" dirty="0"/>
              <a:t>Προσθήκη υποσέλιδου</a:t>
            </a:r>
          </a:p>
        </p:txBody>
      </p:sp>
      <p:sp>
        <p:nvSpPr>
          <p:cNvPr id="4" name="Θέση ημερομηνίας 3"/>
          <p:cNvSpPr>
            <a:spLocks noGrp="1"/>
          </p:cNvSpPr>
          <p:nvPr>
            <p:ph type="dt" sz="half" idx="10"/>
          </p:nvPr>
        </p:nvSpPr>
        <p:spPr/>
        <p:txBody>
          <a:bodyPr rtlCol="0"/>
          <a:lstStyle/>
          <a:p>
            <a:pPr rtl="0"/>
            <a:fld id="{D26EBD12-544C-4771-8AA0-43690FF362F0}" type="datetime1">
              <a:rPr lang="el-GR" smtClean="0"/>
              <a:pPr rtl="0"/>
              <a:t>15/1/2024</a:t>
            </a:fld>
            <a:endParaRPr lang="el-GR" dirty="0"/>
          </a:p>
        </p:txBody>
      </p:sp>
      <p:sp>
        <p:nvSpPr>
          <p:cNvPr id="6" name="Θέση αριθμού διαφάνειας 5"/>
          <p:cNvSpPr>
            <a:spLocks noGrp="1"/>
          </p:cNvSpPr>
          <p:nvPr>
            <p:ph type="sldNum" sz="quarter" idx="12"/>
          </p:nvPr>
        </p:nvSpPr>
        <p:spPr/>
        <p:txBody>
          <a:bodyPr rtlCol="0"/>
          <a:lstStyle/>
          <a:p>
            <a:pPr rtl="0"/>
            <a:fld id="{F36C87F6-986D-49E6-AF40-1B3A1EE8064D}" type="slidenum">
              <a:rPr lang="el-GR" smtClean="0"/>
              <a:pPr rtl="0"/>
              <a:t>‹#›</a:t>
            </a:fld>
            <a:endParaRPr lang="el-GR" dirty="0"/>
          </a:p>
        </p:txBody>
      </p:sp>
    </p:spTree>
    <p:extLst>
      <p:ext uri="{BB962C8B-B14F-4D97-AF65-F5344CB8AC3E}">
        <p14:creationId xmlns:p14="http://schemas.microsoft.com/office/powerpoint/2010/main" val="67015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1217614" y="3429000"/>
            <a:ext cx="9753600" cy="2362199"/>
          </a:xfrm>
        </p:spPr>
        <p:txBody>
          <a:bodyPr rtlCol="0" anchor="b">
            <a:normAutofit/>
          </a:bodyPr>
          <a:lstStyle>
            <a:lvl1pPr algn="l">
              <a:defRPr sz="4400" b="0" cap="all"/>
            </a:lvl1pPr>
          </a:lstStyle>
          <a:p>
            <a:pPr rtl="0"/>
            <a:r>
              <a:rPr lang="el-GR"/>
              <a:t>Κάντε κλικ για να επεξεργαστείτε τον τίτλο υποδείγματος</a:t>
            </a:r>
            <a:endParaRPr lang="el-GR" dirty="0"/>
          </a:p>
        </p:txBody>
      </p:sp>
      <p:sp>
        <p:nvSpPr>
          <p:cNvPr id="3" name="Θέση κειμένου 2"/>
          <p:cNvSpPr>
            <a:spLocks noGrp="1"/>
          </p:cNvSpPr>
          <p:nvPr>
            <p:ph type="body" idx="1"/>
          </p:nvPr>
        </p:nvSpPr>
        <p:spPr>
          <a:xfrm>
            <a:off x="1213150" y="685801"/>
            <a:ext cx="7853063" cy="1142999"/>
          </a:xfrm>
        </p:spPr>
        <p:txBody>
          <a:bodyPr rtlCol="0"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l-GR"/>
              <a:t>Επεξεργασία στυλ υποδείγματος κειμένου</a:t>
            </a:r>
          </a:p>
        </p:txBody>
      </p:sp>
      <p:sp>
        <p:nvSpPr>
          <p:cNvPr id="5" name="Θέση υποσέλιδου 4"/>
          <p:cNvSpPr>
            <a:spLocks noGrp="1"/>
          </p:cNvSpPr>
          <p:nvPr>
            <p:ph type="ftr" sz="quarter" idx="11"/>
          </p:nvPr>
        </p:nvSpPr>
        <p:spPr/>
        <p:txBody>
          <a:bodyPr rtlCol="0"/>
          <a:lstStyle/>
          <a:p>
            <a:pPr rtl="0"/>
            <a:r>
              <a:rPr lang="el-GR" dirty="0"/>
              <a:t>Προσθήκη υποσέλιδου</a:t>
            </a:r>
          </a:p>
        </p:txBody>
      </p:sp>
      <p:sp>
        <p:nvSpPr>
          <p:cNvPr id="4" name="Θέση ημερομηνίας 3"/>
          <p:cNvSpPr>
            <a:spLocks noGrp="1"/>
          </p:cNvSpPr>
          <p:nvPr>
            <p:ph type="dt" sz="half" idx="10"/>
          </p:nvPr>
        </p:nvSpPr>
        <p:spPr/>
        <p:txBody>
          <a:bodyPr rtlCol="0"/>
          <a:lstStyle/>
          <a:p>
            <a:pPr rtl="0"/>
            <a:fld id="{9C7EDB36-6D75-4748-8AD7-F6E04B97C2DD}" type="datetime1">
              <a:rPr lang="el-GR" smtClean="0"/>
              <a:pPr rtl="0"/>
              <a:t>15/1/2024</a:t>
            </a:fld>
            <a:endParaRPr lang="el-GR" dirty="0"/>
          </a:p>
        </p:txBody>
      </p:sp>
      <p:sp>
        <p:nvSpPr>
          <p:cNvPr id="6" name="Θέση αριθμού διαφάνειας 5"/>
          <p:cNvSpPr>
            <a:spLocks noGrp="1"/>
          </p:cNvSpPr>
          <p:nvPr>
            <p:ph type="sldNum" sz="quarter" idx="12"/>
          </p:nvPr>
        </p:nvSpPr>
        <p:spPr/>
        <p:txBody>
          <a:bodyPr rtlCol="0"/>
          <a:lstStyle/>
          <a:p>
            <a:pPr rtl="0"/>
            <a:fld id="{F36C87F6-986D-49E6-AF40-1B3A1EE8064D}" type="slidenum">
              <a:rPr lang="el-GR" smtClean="0"/>
              <a:pPr rtl="0"/>
              <a:t>‹#›</a:t>
            </a:fld>
            <a:endParaRPr lang="el-GR" dirty="0"/>
          </a:p>
        </p:txBody>
      </p:sp>
    </p:spTree>
    <p:extLst>
      <p:ext uri="{BB962C8B-B14F-4D97-AF65-F5344CB8AC3E}">
        <p14:creationId xmlns:p14="http://schemas.microsoft.com/office/powerpoint/2010/main" val="103362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a:t>Κάντε κλικ για να επεξεργαστείτε τον τίτλο υποδείγματος</a:t>
            </a:r>
            <a:endParaRPr lang="el-GR" dirty="0"/>
          </a:p>
        </p:txBody>
      </p:sp>
      <p:sp>
        <p:nvSpPr>
          <p:cNvPr id="3" name="Θέση περιεχομένου 2"/>
          <p:cNvSpPr>
            <a:spLocks noGrp="1"/>
          </p:cNvSpPr>
          <p:nvPr>
            <p:ph sz="half" idx="1"/>
          </p:nvPr>
        </p:nvSpPr>
        <p:spPr>
          <a:xfrm>
            <a:off x="1233279" y="1828800"/>
            <a:ext cx="4708734" cy="43434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el-GR"/>
              <a:t>Επεξεργασία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4" name="Θέση περιεχομένου 3"/>
          <p:cNvSpPr>
            <a:spLocks noGrp="1"/>
          </p:cNvSpPr>
          <p:nvPr>
            <p:ph sz="half" idx="2"/>
          </p:nvPr>
        </p:nvSpPr>
        <p:spPr>
          <a:xfrm>
            <a:off x="6262479" y="1828800"/>
            <a:ext cx="4708734" cy="43434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l-GR"/>
              <a:t>Επεξεργασία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6" name="Θέση υποσέλιδου 5"/>
          <p:cNvSpPr>
            <a:spLocks noGrp="1"/>
          </p:cNvSpPr>
          <p:nvPr>
            <p:ph type="ftr" sz="quarter" idx="11"/>
          </p:nvPr>
        </p:nvSpPr>
        <p:spPr/>
        <p:txBody>
          <a:bodyPr rtlCol="0"/>
          <a:lstStyle/>
          <a:p>
            <a:pPr rtl="0"/>
            <a:r>
              <a:rPr lang="el-GR" dirty="0"/>
              <a:t>Προσθήκη υποσέλιδου</a:t>
            </a:r>
          </a:p>
        </p:txBody>
      </p:sp>
      <p:sp>
        <p:nvSpPr>
          <p:cNvPr id="5" name="Θέση ημερομηνίας 4"/>
          <p:cNvSpPr>
            <a:spLocks noGrp="1"/>
          </p:cNvSpPr>
          <p:nvPr>
            <p:ph type="dt" sz="half" idx="10"/>
          </p:nvPr>
        </p:nvSpPr>
        <p:spPr/>
        <p:txBody>
          <a:bodyPr rtlCol="0"/>
          <a:lstStyle/>
          <a:p>
            <a:pPr rtl="0"/>
            <a:fld id="{C6546792-BFFD-4F95-AD5C-2250278303BF}" type="datetime1">
              <a:rPr lang="el-GR" smtClean="0"/>
              <a:pPr rtl="0"/>
              <a:t>15/1/2024</a:t>
            </a:fld>
            <a:endParaRPr lang="el-GR" dirty="0"/>
          </a:p>
        </p:txBody>
      </p:sp>
      <p:sp>
        <p:nvSpPr>
          <p:cNvPr id="7" name="Θέση αριθμού διαφάνειας 6"/>
          <p:cNvSpPr>
            <a:spLocks noGrp="1"/>
          </p:cNvSpPr>
          <p:nvPr>
            <p:ph type="sldNum" sz="quarter" idx="12"/>
          </p:nvPr>
        </p:nvSpPr>
        <p:spPr/>
        <p:txBody>
          <a:bodyPr rtlCol="0"/>
          <a:lstStyle/>
          <a:p>
            <a:pPr rtl="0"/>
            <a:fld id="{F36C87F6-986D-49E6-AF40-1B3A1EE8064D}" type="slidenum">
              <a:rPr lang="el-GR" smtClean="0"/>
              <a:pPr rtl="0"/>
              <a:t>‹#›</a:t>
            </a:fld>
            <a:endParaRPr lang="el-GR" dirty="0"/>
          </a:p>
        </p:txBody>
      </p:sp>
    </p:spTree>
    <p:extLst>
      <p:ext uri="{BB962C8B-B14F-4D97-AF65-F5344CB8AC3E}">
        <p14:creationId xmlns:p14="http://schemas.microsoft.com/office/powerpoint/2010/main" val="273045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1217614" y="274638"/>
            <a:ext cx="9753600" cy="1325562"/>
          </a:xfrm>
        </p:spPr>
        <p:txBody>
          <a:bodyPr rtlCol="0"/>
          <a:lstStyle>
            <a:lvl1pPr>
              <a:defRPr/>
            </a:lvl1pPr>
          </a:lstStyle>
          <a:p>
            <a:pPr rtl="0"/>
            <a:r>
              <a:rPr lang="el-GR"/>
              <a:t>Κάντε κλικ για να επεξεργαστείτε τον τίτλο υποδείγματος</a:t>
            </a:r>
            <a:endParaRPr lang="el-GR" dirty="0"/>
          </a:p>
        </p:txBody>
      </p:sp>
      <p:sp>
        <p:nvSpPr>
          <p:cNvPr id="3" name="Θέση κειμένου 2"/>
          <p:cNvSpPr>
            <a:spLocks noGrp="1"/>
          </p:cNvSpPr>
          <p:nvPr>
            <p:ph type="body" idx="1"/>
          </p:nvPr>
        </p:nvSpPr>
        <p:spPr>
          <a:xfrm>
            <a:off x="1217614" y="1828799"/>
            <a:ext cx="4709160" cy="838201"/>
          </a:xfrm>
        </p:spPr>
        <p:txBody>
          <a:bodyPr rtlCol="0"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a:t>Επεξεργασία στυλ υποδείγματος κειμένου</a:t>
            </a:r>
          </a:p>
        </p:txBody>
      </p:sp>
      <p:sp>
        <p:nvSpPr>
          <p:cNvPr id="4" name="Θέση περιεχομένου 3"/>
          <p:cNvSpPr>
            <a:spLocks noGrp="1"/>
          </p:cNvSpPr>
          <p:nvPr>
            <p:ph sz="half" idx="2"/>
          </p:nvPr>
        </p:nvSpPr>
        <p:spPr>
          <a:xfrm>
            <a:off x="1217614" y="2743200"/>
            <a:ext cx="4709160" cy="3428999"/>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a:t>Επεξεργασία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5" name="Θέση κειμένου 4"/>
          <p:cNvSpPr>
            <a:spLocks noGrp="1"/>
          </p:cNvSpPr>
          <p:nvPr>
            <p:ph type="body" sz="quarter" idx="3"/>
          </p:nvPr>
        </p:nvSpPr>
        <p:spPr>
          <a:xfrm>
            <a:off x="6262054" y="1828799"/>
            <a:ext cx="4709160" cy="838201"/>
          </a:xfrm>
        </p:spPr>
        <p:txBody>
          <a:bodyPr rtlCol="0"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a:t>Επεξεργασία στυλ υποδείγματος κειμένου</a:t>
            </a:r>
          </a:p>
        </p:txBody>
      </p:sp>
      <p:sp>
        <p:nvSpPr>
          <p:cNvPr id="6" name="Θέση περιεχομένου 5"/>
          <p:cNvSpPr>
            <a:spLocks noGrp="1"/>
          </p:cNvSpPr>
          <p:nvPr>
            <p:ph sz="quarter" idx="4"/>
          </p:nvPr>
        </p:nvSpPr>
        <p:spPr>
          <a:xfrm>
            <a:off x="6262054" y="2743200"/>
            <a:ext cx="4709160" cy="3428999"/>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rtl="0"/>
            <a:r>
              <a:rPr lang="el-GR"/>
              <a:t>Επεξεργασία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8" name="Θέση υποσέλιδου 7"/>
          <p:cNvSpPr>
            <a:spLocks noGrp="1"/>
          </p:cNvSpPr>
          <p:nvPr>
            <p:ph type="ftr" sz="quarter" idx="11"/>
          </p:nvPr>
        </p:nvSpPr>
        <p:spPr/>
        <p:txBody>
          <a:bodyPr rtlCol="0"/>
          <a:lstStyle/>
          <a:p>
            <a:pPr rtl="0"/>
            <a:r>
              <a:rPr lang="el-GR" dirty="0"/>
              <a:t>Προσθήκη υποσέλιδου</a:t>
            </a:r>
          </a:p>
        </p:txBody>
      </p:sp>
      <p:sp>
        <p:nvSpPr>
          <p:cNvPr id="7" name="Θέση ημερομηνίας 6"/>
          <p:cNvSpPr>
            <a:spLocks noGrp="1"/>
          </p:cNvSpPr>
          <p:nvPr>
            <p:ph type="dt" sz="half" idx="10"/>
          </p:nvPr>
        </p:nvSpPr>
        <p:spPr/>
        <p:txBody>
          <a:bodyPr rtlCol="0"/>
          <a:lstStyle/>
          <a:p>
            <a:pPr rtl="0"/>
            <a:fld id="{5AB804CC-C535-4146-844B-CBF090521A96}" type="datetime1">
              <a:rPr lang="el-GR" smtClean="0"/>
              <a:pPr rtl="0"/>
              <a:t>15/1/2024</a:t>
            </a:fld>
            <a:endParaRPr lang="el-GR" dirty="0"/>
          </a:p>
        </p:txBody>
      </p:sp>
      <p:sp>
        <p:nvSpPr>
          <p:cNvPr id="9" name="Θέση αριθμού διαφάνειας 8"/>
          <p:cNvSpPr>
            <a:spLocks noGrp="1"/>
          </p:cNvSpPr>
          <p:nvPr>
            <p:ph type="sldNum" sz="quarter" idx="12"/>
          </p:nvPr>
        </p:nvSpPr>
        <p:spPr/>
        <p:txBody>
          <a:bodyPr rtlCol="0"/>
          <a:lstStyle/>
          <a:p>
            <a:pPr rtl="0"/>
            <a:fld id="{F36C87F6-986D-49E6-AF40-1B3A1EE8064D}" type="slidenum">
              <a:rPr lang="el-GR" smtClean="0"/>
              <a:pPr rtl="0"/>
              <a:t>‹#›</a:t>
            </a:fld>
            <a:endParaRPr lang="el-GR" dirty="0"/>
          </a:p>
        </p:txBody>
      </p:sp>
    </p:spTree>
    <p:extLst>
      <p:ext uri="{BB962C8B-B14F-4D97-AF65-F5344CB8AC3E}">
        <p14:creationId xmlns:p14="http://schemas.microsoft.com/office/powerpoint/2010/main" val="344210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a:t>Κάντε κλικ για να επεξεργαστείτε τον τίτλο υποδείγματος</a:t>
            </a:r>
            <a:endParaRPr lang="el-GR" dirty="0"/>
          </a:p>
        </p:txBody>
      </p:sp>
      <p:sp>
        <p:nvSpPr>
          <p:cNvPr id="4" name="Θέση υποσέλιδου 3"/>
          <p:cNvSpPr>
            <a:spLocks noGrp="1"/>
          </p:cNvSpPr>
          <p:nvPr>
            <p:ph type="ftr" sz="quarter" idx="11"/>
          </p:nvPr>
        </p:nvSpPr>
        <p:spPr/>
        <p:txBody>
          <a:bodyPr rtlCol="0"/>
          <a:lstStyle/>
          <a:p>
            <a:pPr rtl="0"/>
            <a:r>
              <a:rPr lang="el-GR" dirty="0"/>
              <a:t>Προσθήκη υποσέλιδου</a:t>
            </a:r>
          </a:p>
        </p:txBody>
      </p:sp>
      <p:sp>
        <p:nvSpPr>
          <p:cNvPr id="3" name="Θέση ημερομηνίας 2"/>
          <p:cNvSpPr>
            <a:spLocks noGrp="1"/>
          </p:cNvSpPr>
          <p:nvPr>
            <p:ph type="dt" sz="half" idx="10"/>
          </p:nvPr>
        </p:nvSpPr>
        <p:spPr/>
        <p:txBody>
          <a:bodyPr rtlCol="0"/>
          <a:lstStyle/>
          <a:p>
            <a:pPr rtl="0"/>
            <a:fld id="{3B8A0DCA-0CCE-4F63-BD8F-D5E65188789F}" type="datetime1">
              <a:rPr lang="el-GR" smtClean="0"/>
              <a:pPr rtl="0"/>
              <a:t>15/1/2024</a:t>
            </a:fld>
            <a:endParaRPr lang="el-GR" dirty="0"/>
          </a:p>
        </p:txBody>
      </p:sp>
      <p:sp>
        <p:nvSpPr>
          <p:cNvPr id="5" name="Θέση αριθμού διαφάνειας 4"/>
          <p:cNvSpPr>
            <a:spLocks noGrp="1"/>
          </p:cNvSpPr>
          <p:nvPr>
            <p:ph type="sldNum" sz="quarter" idx="12"/>
          </p:nvPr>
        </p:nvSpPr>
        <p:spPr/>
        <p:txBody>
          <a:bodyPr rtlCol="0"/>
          <a:lstStyle/>
          <a:p>
            <a:pPr rtl="0"/>
            <a:fld id="{F36C87F6-986D-49E6-AF40-1B3A1EE8064D}" type="slidenum">
              <a:rPr lang="el-GR" smtClean="0"/>
              <a:pPr rtl="0"/>
              <a:t>‹#›</a:t>
            </a:fld>
            <a:endParaRPr lang="el-GR" dirty="0"/>
          </a:p>
        </p:txBody>
      </p:sp>
    </p:spTree>
    <p:extLst>
      <p:ext uri="{BB962C8B-B14F-4D97-AF65-F5344CB8AC3E}">
        <p14:creationId xmlns:p14="http://schemas.microsoft.com/office/powerpoint/2010/main" val="413906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3" name="Θέση υποσέλιδου 2"/>
          <p:cNvSpPr>
            <a:spLocks noGrp="1"/>
          </p:cNvSpPr>
          <p:nvPr>
            <p:ph type="ftr" sz="quarter" idx="11"/>
          </p:nvPr>
        </p:nvSpPr>
        <p:spPr/>
        <p:txBody>
          <a:bodyPr rtlCol="0"/>
          <a:lstStyle/>
          <a:p>
            <a:pPr rtl="0"/>
            <a:r>
              <a:rPr lang="el-GR" dirty="0"/>
              <a:t>Προσθήκη υποσέλιδου</a:t>
            </a:r>
          </a:p>
        </p:txBody>
      </p:sp>
      <p:sp>
        <p:nvSpPr>
          <p:cNvPr id="2" name="Θέση ημερομηνίας 1"/>
          <p:cNvSpPr>
            <a:spLocks noGrp="1"/>
          </p:cNvSpPr>
          <p:nvPr>
            <p:ph type="dt" sz="half" idx="10"/>
          </p:nvPr>
        </p:nvSpPr>
        <p:spPr/>
        <p:txBody>
          <a:bodyPr rtlCol="0"/>
          <a:lstStyle/>
          <a:p>
            <a:pPr rtl="0"/>
            <a:fld id="{B7B997A0-0A67-4A80-9CA5-868C4E0AA32E}" type="datetime1">
              <a:rPr lang="el-GR" smtClean="0"/>
              <a:pPr rtl="0"/>
              <a:t>15/1/2024</a:t>
            </a:fld>
            <a:endParaRPr lang="el-GR" dirty="0"/>
          </a:p>
        </p:txBody>
      </p:sp>
      <p:sp>
        <p:nvSpPr>
          <p:cNvPr id="4" name="Θέση αριθμού διαφάνειας 3"/>
          <p:cNvSpPr>
            <a:spLocks noGrp="1"/>
          </p:cNvSpPr>
          <p:nvPr>
            <p:ph type="sldNum" sz="quarter" idx="12"/>
          </p:nvPr>
        </p:nvSpPr>
        <p:spPr/>
        <p:txBody>
          <a:bodyPr rtlCol="0"/>
          <a:lstStyle/>
          <a:p>
            <a:pPr rtl="0"/>
            <a:fld id="{F36C87F6-986D-49E6-AF40-1B3A1EE8064D}" type="slidenum">
              <a:rPr lang="el-GR" smtClean="0"/>
              <a:pPr rtl="0"/>
              <a:t>‹#›</a:t>
            </a:fld>
            <a:endParaRPr lang="el-GR" dirty="0"/>
          </a:p>
        </p:txBody>
      </p:sp>
    </p:spTree>
    <p:extLst>
      <p:ext uri="{BB962C8B-B14F-4D97-AF65-F5344CB8AC3E}">
        <p14:creationId xmlns:p14="http://schemas.microsoft.com/office/powerpoint/2010/main" val="352978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Ορθογώνιο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l-GR" dirty="0"/>
          </a:p>
        </p:txBody>
      </p:sp>
      <p:sp>
        <p:nvSpPr>
          <p:cNvPr id="2" name="Τίτλος 1"/>
          <p:cNvSpPr>
            <a:spLocks noGrp="1"/>
          </p:cNvSpPr>
          <p:nvPr>
            <p:ph type="title" hasCustomPrompt="1"/>
          </p:nvPr>
        </p:nvSpPr>
        <p:spPr>
          <a:xfrm>
            <a:off x="684213" y="685800"/>
            <a:ext cx="3886200" cy="4038600"/>
          </a:xfrm>
        </p:spPr>
        <p:txBody>
          <a:bodyPr rtlCol="0" anchor="b">
            <a:noAutofit/>
          </a:bodyPr>
          <a:lstStyle>
            <a:lvl1pPr algn="l">
              <a:defRPr sz="4000" b="0"/>
            </a:lvl1pPr>
          </a:lstStyle>
          <a:p>
            <a:pPr rtl="0"/>
            <a:r>
              <a:rPr lang="el-GR" dirty="0"/>
              <a:t>Κάντε κλικ για να </a:t>
            </a:r>
            <a:r>
              <a:rPr lang="el-GR" dirty="0" err="1"/>
              <a:t>επεξεργα-στείτε</a:t>
            </a:r>
            <a:r>
              <a:rPr lang="el-GR" dirty="0"/>
              <a:t> το Στυλ κύριου τίτλου</a:t>
            </a:r>
          </a:p>
        </p:txBody>
      </p:sp>
      <p:sp>
        <p:nvSpPr>
          <p:cNvPr id="3" name="Θέση περιεχομένου 2"/>
          <p:cNvSpPr>
            <a:spLocks noGrp="1"/>
          </p:cNvSpPr>
          <p:nvPr>
            <p:ph idx="1"/>
          </p:nvPr>
        </p:nvSpPr>
        <p:spPr>
          <a:xfrm>
            <a:off x="5865814" y="685800"/>
            <a:ext cx="5638800" cy="54864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l-GR"/>
              <a:t>Επεξεργασία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4" name="Θέση κειμένου 3"/>
          <p:cNvSpPr>
            <a:spLocks noGrp="1"/>
          </p:cNvSpPr>
          <p:nvPr>
            <p:ph type="body" sz="half" idx="2"/>
          </p:nvPr>
        </p:nvSpPr>
        <p:spPr>
          <a:xfrm>
            <a:off x="684213" y="4876800"/>
            <a:ext cx="3886200" cy="1295400"/>
          </a:xfrm>
        </p:spPr>
        <p:txBody>
          <a:bodyPr rtlCol="0">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a:t>Επεξεργασία στυλ υποδείγματος κειμένου</a:t>
            </a:r>
          </a:p>
        </p:txBody>
      </p:sp>
      <p:sp>
        <p:nvSpPr>
          <p:cNvPr id="6" name="Σύμβολο κράτησης θέσης υποσέλιδου 5"/>
          <p:cNvSpPr>
            <a:spLocks noGrp="1"/>
          </p:cNvSpPr>
          <p:nvPr>
            <p:ph type="ftr" sz="quarter" idx="11"/>
          </p:nvPr>
        </p:nvSpPr>
        <p:spPr/>
        <p:txBody>
          <a:bodyPr rtlCol="0"/>
          <a:lstStyle/>
          <a:p>
            <a:pPr rtl="0"/>
            <a:r>
              <a:rPr lang="el-GR" dirty="0"/>
              <a:t>Προσθήκη υποσέλιδου</a:t>
            </a:r>
          </a:p>
        </p:txBody>
      </p:sp>
      <p:sp>
        <p:nvSpPr>
          <p:cNvPr id="5" name="Θέση ημερομηνίας 4"/>
          <p:cNvSpPr>
            <a:spLocks noGrp="1"/>
          </p:cNvSpPr>
          <p:nvPr>
            <p:ph type="dt" sz="half" idx="10"/>
          </p:nvPr>
        </p:nvSpPr>
        <p:spPr/>
        <p:txBody>
          <a:bodyPr rtlCol="0"/>
          <a:lstStyle/>
          <a:p>
            <a:pPr rtl="0"/>
            <a:fld id="{EA8A2288-AA98-4A84-948D-8DEA0D6F985D}" type="datetime1">
              <a:rPr lang="el-GR" smtClean="0"/>
              <a:pPr rtl="0"/>
              <a:t>15/1/2024</a:t>
            </a:fld>
            <a:endParaRPr lang="el-GR" dirty="0"/>
          </a:p>
        </p:txBody>
      </p:sp>
      <p:sp>
        <p:nvSpPr>
          <p:cNvPr id="7" name="Θέση αριθμού διαφάνειας 6"/>
          <p:cNvSpPr>
            <a:spLocks noGrp="1"/>
          </p:cNvSpPr>
          <p:nvPr>
            <p:ph type="sldNum" sz="quarter" idx="12"/>
          </p:nvPr>
        </p:nvSpPr>
        <p:spPr/>
        <p:txBody>
          <a:bodyPr rtlCol="0"/>
          <a:lstStyle/>
          <a:p>
            <a:pPr rtl="0"/>
            <a:fld id="{F36C87F6-986D-49E6-AF40-1B3A1EE8064D}" type="slidenum">
              <a:rPr lang="el-GR" smtClean="0"/>
              <a:pPr rtl="0"/>
              <a:t>‹#›</a:t>
            </a:fld>
            <a:endParaRPr lang="el-GR" dirty="0"/>
          </a:p>
        </p:txBody>
      </p:sp>
    </p:spTree>
    <p:extLst>
      <p:ext uri="{BB962C8B-B14F-4D97-AF65-F5344CB8AC3E}">
        <p14:creationId xmlns:p14="http://schemas.microsoft.com/office/powerpoint/2010/main" val="58198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Ορθογώνιο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el-GR" dirty="0"/>
          </a:p>
        </p:txBody>
      </p:sp>
      <p:sp>
        <p:nvSpPr>
          <p:cNvPr id="2" name="Τίτλος 1"/>
          <p:cNvSpPr>
            <a:spLocks noGrp="1"/>
          </p:cNvSpPr>
          <p:nvPr>
            <p:ph type="title" hasCustomPrompt="1"/>
          </p:nvPr>
        </p:nvSpPr>
        <p:spPr>
          <a:xfrm>
            <a:off x="684213" y="685800"/>
            <a:ext cx="3886200" cy="4038600"/>
          </a:xfrm>
        </p:spPr>
        <p:txBody>
          <a:bodyPr rtlCol="0" anchor="b">
            <a:noAutofit/>
          </a:bodyPr>
          <a:lstStyle>
            <a:lvl1pPr algn="l">
              <a:defRPr sz="4000" b="0"/>
            </a:lvl1pPr>
          </a:lstStyle>
          <a:p>
            <a:pPr rtl="0"/>
            <a:r>
              <a:rPr lang="el-GR" dirty="0"/>
              <a:t>Κάντε κλικ για να </a:t>
            </a:r>
            <a:r>
              <a:rPr lang="el-GR" dirty="0" err="1"/>
              <a:t>επεξεργα-στείτε</a:t>
            </a:r>
            <a:r>
              <a:rPr lang="el-GR" dirty="0"/>
              <a:t> το Στυλ κύριου τίτλου</a:t>
            </a:r>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dirty="0"/>
              <a:t>Κάντε κλικ στο εικονίδιο για να προσθέσετε εικόνα</a:t>
            </a:r>
          </a:p>
        </p:txBody>
      </p:sp>
      <p:sp>
        <p:nvSpPr>
          <p:cNvPr id="4" name="Θέση κειμένου 3"/>
          <p:cNvSpPr>
            <a:spLocks noGrp="1"/>
          </p:cNvSpPr>
          <p:nvPr>
            <p:ph type="body" sz="half" idx="2"/>
          </p:nvPr>
        </p:nvSpPr>
        <p:spPr>
          <a:xfrm>
            <a:off x="684213" y="4876800"/>
            <a:ext cx="3886200" cy="1295400"/>
          </a:xfrm>
        </p:spPr>
        <p:txBody>
          <a:bodyPr rtlCol="0">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a:t>Επεξεργασία στυλ υποδείγματος κειμένου</a:t>
            </a:r>
          </a:p>
        </p:txBody>
      </p:sp>
      <p:sp>
        <p:nvSpPr>
          <p:cNvPr id="6" name="Σύμβολο κράτησης θέσης υποσέλιδου 5"/>
          <p:cNvSpPr>
            <a:spLocks noGrp="1"/>
          </p:cNvSpPr>
          <p:nvPr>
            <p:ph type="ftr" sz="quarter" idx="11"/>
          </p:nvPr>
        </p:nvSpPr>
        <p:spPr/>
        <p:txBody>
          <a:bodyPr rtlCol="0"/>
          <a:lstStyle/>
          <a:p>
            <a:pPr rtl="0"/>
            <a:r>
              <a:rPr lang="el-GR" dirty="0"/>
              <a:t>Προσθήκη υποσέλιδου</a:t>
            </a:r>
          </a:p>
        </p:txBody>
      </p:sp>
      <p:sp>
        <p:nvSpPr>
          <p:cNvPr id="5" name="Θέση ημερομηνίας 4"/>
          <p:cNvSpPr>
            <a:spLocks noGrp="1"/>
          </p:cNvSpPr>
          <p:nvPr>
            <p:ph type="dt" sz="half" idx="10"/>
          </p:nvPr>
        </p:nvSpPr>
        <p:spPr/>
        <p:txBody>
          <a:bodyPr rtlCol="0"/>
          <a:lstStyle/>
          <a:p>
            <a:pPr rtl="0"/>
            <a:fld id="{5B2DB2DF-64AC-45B4-B930-327DF1799010}" type="datetime1">
              <a:rPr lang="el-GR" smtClean="0"/>
              <a:pPr rtl="0"/>
              <a:t>15/1/2024</a:t>
            </a:fld>
            <a:endParaRPr lang="el-GR" dirty="0"/>
          </a:p>
        </p:txBody>
      </p:sp>
      <p:sp>
        <p:nvSpPr>
          <p:cNvPr id="7" name="Θέση αριθμού διαφάνειας 6"/>
          <p:cNvSpPr>
            <a:spLocks noGrp="1"/>
          </p:cNvSpPr>
          <p:nvPr>
            <p:ph type="sldNum" sz="quarter" idx="12"/>
          </p:nvPr>
        </p:nvSpPr>
        <p:spPr/>
        <p:txBody>
          <a:bodyPr rtlCol="0"/>
          <a:lstStyle/>
          <a:p>
            <a:pPr rtl="0"/>
            <a:fld id="{F36C87F6-986D-49E6-AF40-1B3A1EE8064D}" type="slidenum">
              <a:rPr lang="el-GR" smtClean="0"/>
              <a:pPr rtl="0"/>
              <a:t>‹#›</a:t>
            </a:fld>
            <a:endParaRPr lang="el-GR" dirty="0"/>
          </a:p>
        </p:txBody>
      </p:sp>
    </p:spTree>
    <p:extLst>
      <p:ext uri="{BB962C8B-B14F-4D97-AF65-F5344CB8AC3E}">
        <p14:creationId xmlns:p14="http://schemas.microsoft.com/office/powerpoint/2010/main" val="1702941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accent1"/>
        </a:solidFill>
        <a:effectLst/>
      </p:bgPr>
    </p:bg>
    <p:spTree>
      <p:nvGrpSpPr>
        <p:cNvPr id="1" name=""/>
        <p:cNvGrpSpPr/>
        <p:nvPr/>
      </p:nvGrpSpPr>
      <p:grpSpPr>
        <a:xfrm>
          <a:off x="0" y="0"/>
          <a:ext cx="0" cy="0"/>
          <a:chOff x="0" y="0"/>
          <a:chExt cx="0" cy="0"/>
        </a:xfrm>
      </p:grpSpPr>
      <p:sp>
        <p:nvSpPr>
          <p:cNvPr id="8" name="Ορθογώνιο 7"/>
          <p:cNvSpPr/>
          <p:nvPr userDrawn="1"/>
        </p:nvSpPr>
        <p:spPr bwMode="ltGray">
          <a:xfrm>
            <a:off x="1460" y="0"/>
            <a:ext cx="12188952"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rtl="0"/>
            <a:endParaRPr lang="el-GR" sz="2400" dirty="0"/>
          </a:p>
        </p:txBody>
      </p:sp>
      <p:sp>
        <p:nvSpPr>
          <p:cNvPr id="2" name="Σύμβολο κράτησης θέσης τίτλου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pPr rtl="0"/>
            <a:r>
              <a:rPr lang="el-GR" dirty="0"/>
              <a:t>Κάντε κλικ για να επεξεργαστείτε το Στυλ κύριου τίτλου</a:t>
            </a:r>
          </a:p>
        </p:txBody>
      </p:sp>
      <p:sp>
        <p:nvSpPr>
          <p:cNvPr id="3" name="Θέση κειμένου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rtl="0"/>
            <a:r>
              <a:rPr lang="el-GR" dirty="0"/>
              <a:t>Στυλ υποδείγματος κειμένου</a:t>
            </a:r>
          </a:p>
          <a:p>
            <a:pPr lvl="1" rtl="0"/>
            <a:r>
              <a:rPr lang="el-GR" dirty="0"/>
              <a:t>Δεύτερου επιπέδου</a:t>
            </a:r>
          </a:p>
          <a:p>
            <a:pPr lvl="2" rtl="0"/>
            <a:r>
              <a:rPr lang="el-GR" dirty="0"/>
              <a:t>Τρίτου επιπέδου</a:t>
            </a:r>
          </a:p>
          <a:p>
            <a:pPr lvl="3" rtl="0"/>
            <a:r>
              <a:rPr lang="el-GR" dirty="0"/>
              <a:t>Τέταρτου επιπέδου</a:t>
            </a:r>
          </a:p>
          <a:p>
            <a:pPr lvl="4" rtl="0"/>
            <a:r>
              <a:rPr lang="el-GR" dirty="0"/>
              <a:t>Πέμπτου επιπέδου</a:t>
            </a:r>
          </a:p>
        </p:txBody>
      </p:sp>
      <p:sp>
        <p:nvSpPr>
          <p:cNvPr id="5" name="Θέση υποσέλιδου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pPr rtl="0"/>
            <a:r>
              <a:rPr lang="el-GR" dirty="0"/>
              <a:t>Προσθήκη υποσέλιδου</a:t>
            </a:r>
          </a:p>
        </p:txBody>
      </p:sp>
      <p:sp>
        <p:nvSpPr>
          <p:cNvPr id="4" name="Θέση ημερομηνίας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pPr rtl="0"/>
            <a:fld id="{E998EE86-7EC1-483B-8913-60ED68DF3A9B}" type="datetime1">
              <a:rPr lang="el-GR" smtClean="0"/>
              <a:pPr rtl="0"/>
              <a:t>15/1/2024</a:t>
            </a:fld>
            <a:endParaRPr lang="el-GR" dirty="0"/>
          </a:p>
        </p:txBody>
      </p:sp>
      <p:sp>
        <p:nvSpPr>
          <p:cNvPr id="6" name="Θέση αριθμού διαφάνειας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pPr rtl="0"/>
            <a:fld id="{F36C87F6-986D-49E6-AF40-1B3A1EE8064D}" type="slidenum">
              <a:rPr lang="el-GR" smtClean="0"/>
              <a:pPr rtl="0"/>
              <a:t>‹#›</a:t>
            </a:fld>
            <a:endParaRPr lang="el-GR" dirty="0"/>
          </a:p>
        </p:txBody>
      </p:sp>
    </p:spTree>
    <p:extLst>
      <p:ext uri="{BB962C8B-B14F-4D97-AF65-F5344CB8AC3E}">
        <p14:creationId xmlns:p14="http://schemas.microsoft.com/office/powerpoint/2010/main" val="1431716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000" kern="1200" cap="all" baseline="0">
          <a:solidFill>
            <a:schemeClr val="accent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8pPr>
      <a:lvl9pPr marL="1874520" indent="0" algn="l"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cid:image002.png@01DA1648.6F1B2FC0" TargetMode="External"/><Relationship Id="rId4" Type="http://schemas.openxmlformats.org/officeDocument/2006/relationships/diagramLayout" Target="../diagrams/layout1.xm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hyperlink" Target="https://erasmus-plus.ec.europa.eu/sites/default/files/2023-11/2024-Erasmus%2BProgramme-Guide_EL.pdf" TargetMode="External"/><Relationship Id="rId3" Type="http://schemas.openxmlformats.org/officeDocument/2006/relationships/hyperlink" Target="https://www.iky.gr/el/erasmusplus-vivliothiki/item/3416-organisation-id" TargetMode="External"/><Relationship Id="rId7" Type="http://schemas.openxmlformats.org/officeDocument/2006/relationships/hyperlink" Target="https://school-education.ec.europa.eu/en" TargetMode="External"/><Relationship Id="rId2" Type="http://schemas.openxmlformats.org/officeDocument/2006/relationships/hyperlink" Target="https://www.iky.gr/el/component/k2/item/944-iky-ecas" TargetMode="External"/><Relationship Id="rId1" Type="http://schemas.openxmlformats.org/officeDocument/2006/relationships/slideLayout" Target="../slideLayouts/slideLayout4.xml"/><Relationship Id="rId6" Type="http://schemas.openxmlformats.org/officeDocument/2006/relationships/hyperlink" Target="https://erasmus-plus.ec.europa.eu/el/document/erasmus-quality-standards-mobility-projects-vet-adults-schools" TargetMode="External"/><Relationship Id="rId5" Type="http://schemas.openxmlformats.org/officeDocument/2006/relationships/hyperlink" Target="https://www.iky.gr/el/erasmus-plus-key1-action-1/aitiseis-ka1-mathisiaki-kinitikotita" TargetMode="External"/><Relationship Id="rId4" Type="http://schemas.openxmlformats.org/officeDocument/2006/relationships/hyperlink" Target="https://www.iky.gr/el/erasmusplu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cid:image002.png@01DA1648.6F1B2FC0"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7.svg"/></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hyperlink" Target="https://webgate.ec.europa.eu/app-forms/af-ui-opportunities/" TargetMode="Externa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3" Type="http://schemas.openxmlformats.org/officeDocument/2006/relationships/hyperlink" Target="https://webgate.ec.europa.eu/app-forms/af-ui-opportunitie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1217613" y="1828800"/>
            <a:ext cx="9753600" cy="1143000"/>
          </a:xfrm>
          <a:noFill/>
          <a:ln>
            <a:noFill/>
            <a:prstDash val="dash"/>
          </a:ln>
        </p:spPr>
        <p:style>
          <a:lnRef idx="0">
            <a:scrgbClr r="0" g="0" b="0"/>
          </a:lnRef>
          <a:fillRef idx="1002">
            <a:schemeClr val="lt1"/>
          </a:fillRef>
          <a:effectRef idx="0">
            <a:scrgbClr r="0" g="0" b="0"/>
          </a:effectRef>
          <a:fontRef idx="major"/>
        </p:style>
        <p:txBody>
          <a:bodyPr rtlCol="0"/>
          <a:lstStyle/>
          <a:p>
            <a:pPr algn="ctr" rtl="0"/>
            <a:r>
              <a:rPr lang="el-GR" dirty="0"/>
              <a:t>ΠΡΟΓΡΑΜΜΑ </a:t>
            </a:r>
            <a:r>
              <a:rPr lang="en-US" dirty="0"/>
              <a:t>ERASMUS</a:t>
            </a:r>
            <a:endParaRPr lang="el-GR" dirty="0"/>
          </a:p>
        </p:txBody>
      </p:sp>
      <p:graphicFrame>
        <p:nvGraphicFramePr>
          <p:cNvPr id="2" name="Διάγραμμα 1">
            <a:extLst>
              <a:ext uri="{FF2B5EF4-FFF2-40B4-BE49-F238E27FC236}">
                <a16:creationId xmlns:a16="http://schemas.microsoft.com/office/drawing/2014/main" id="{6406EB39-0D84-45F6-9BB7-4F721108644A}"/>
              </a:ext>
            </a:extLst>
          </p:cNvPr>
          <p:cNvGraphicFramePr/>
          <p:nvPr>
            <p:extLst>
              <p:ext uri="{D42A27DB-BD31-4B8C-83A1-F6EECF244321}">
                <p14:modId xmlns:p14="http://schemas.microsoft.com/office/powerpoint/2010/main" val="1594941977"/>
              </p:ext>
            </p:extLst>
          </p:nvPr>
        </p:nvGraphicFramePr>
        <p:xfrm>
          <a:off x="2998068" y="2743097"/>
          <a:ext cx="6192688" cy="18221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32" descr="A picture containing application&#10;&#10;Description automatically generated">
            <a:extLst>
              <a:ext uri="{FF2B5EF4-FFF2-40B4-BE49-F238E27FC236}">
                <a16:creationId xmlns:a16="http://schemas.microsoft.com/office/drawing/2014/main" id="{AF69EA5F-9874-43E9-A1E6-88FCA7C90995}"/>
              </a:ext>
            </a:extLst>
          </p:cNvPr>
          <p:cNvPicPr>
            <a:picLocks noChangeAspect="1"/>
          </p:cNvPicPr>
          <p:nvPr/>
        </p:nvPicPr>
        <p:blipFill rotWithShape="1">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t="23124"/>
          <a:stretch/>
        </p:blipFill>
        <p:spPr>
          <a:xfrm>
            <a:off x="405780" y="404664"/>
            <a:ext cx="3186026" cy="1296144"/>
          </a:xfrm>
          <a:prstGeom prst="rect">
            <a:avLst/>
          </a:prstGeom>
        </p:spPr>
      </p:pic>
      <p:pic>
        <p:nvPicPr>
          <p:cNvPr id="8" name="Εικόνα 7" descr="cid:image002.png@01DA1648.6F1B2FC0">
            <a:extLst>
              <a:ext uri="{FF2B5EF4-FFF2-40B4-BE49-F238E27FC236}">
                <a16:creationId xmlns:a16="http://schemas.microsoft.com/office/drawing/2014/main" id="{789BA919-33CD-49C2-ABE2-C90E6BEEE426}"/>
              </a:ext>
            </a:extLst>
          </p:cNvPr>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9046740" y="620688"/>
            <a:ext cx="2019930" cy="802382"/>
          </a:xfrm>
          <a:prstGeom prst="rect">
            <a:avLst/>
          </a:prstGeom>
          <a:noFill/>
          <a:ln>
            <a:noFill/>
          </a:ln>
        </p:spPr>
      </p:pic>
    </p:spTree>
    <p:extLst>
      <p:ext uri="{BB962C8B-B14F-4D97-AF65-F5344CB8AC3E}">
        <p14:creationId xmlns:p14="http://schemas.microsoft.com/office/powerpoint/2010/main" val="28870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69876" y="188640"/>
            <a:ext cx="9753600" cy="562074"/>
          </a:xfrm>
          <a:ln>
            <a:solidFill>
              <a:schemeClr val="accent1">
                <a:lumMod val="50000"/>
              </a:schemeClr>
            </a:solidFill>
          </a:ln>
        </p:spPr>
        <p:txBody>
          <a:bodyPr>
            <a:normAutofit/>
          </a:bodyPr>
          <a:lstStyle/>
          <a:p>
            <a:pPr algn="ctr"/>
            <a:r>
              <a:rPr lang="el-GR" sz="2200" dirty="0"/>
              <a:t>Δρασεισ </a:t>
            </a:r>
            <a:r>
              <a:rPr lang="en-US" sz="2200" dirty="0"/>
              <a:t>jean monnet</a:t>
            </a:r>
            <a:r>
              <a:rPr lang="el-GR" sz="2200" dirty="0"/>
              <a:t> στη σχολικη εκπαιδευση</a:t>
            </a:r>
          </a:p>
        </p:txBody>
      </p:sp>
      <p:sp>
        <p:nvSpPr>
          <p:cNvPr id="5" name="4 - TextBox"/>
          <p:cNvSpPr txBox="1"/>
          <p:nvPr/>
        </p:nvSpPr>
        <p:spPr>
          <a:xfrm>
            <a:off x="693812" y="836712"/>
            <a:ext cx="10657184" cy="769441"/>
          </a:xfrm>
          <a:prstGeom prst="rect">
            <a:avLst/>
          </a:prstGeom>
          <a:noFill/>
          <a:ln>
            <a:solidFill>
              <a:schemeClr val="accent1">
                <a:lumMod val="50000"/>
              </a:schemeClr>
            </a:solidFill>
          </a:ln>
        </p:spPr>
        <p:txBody>
          <a:bodyPr wrap="square" rtlCol="0">
            <a:spAutoFit/>
          </a:bodyPr>
          <a:lstStyle/>
          <a:p>
            <a:r>
              <a:rPr lang="el-GR" sz="1600" dirty="0">
                <a:latin typeface="+mj-lt"/>
              </a:rPr>
              <a:t>Στόχος: η εκπαίδευση σχετικά με την Ευρωπαϊκή  Ένωση, τι αντιπροσωπεύει, πως λειτουργεί, τι μπορεί να αλλάξει στην καθημερινότητά τους, τι συμβαίνει σε πολιτικό, κοινωνικό, οικονομικό και πολιτιστικό επίπεδο.  </a:t>
            </a:r>
          </a:p>
          <a:p>
            <a:r>
              <a:rPr lang="el-GR" sz="1200" dirty="0">
                <a:latin typeface="+mj-lt"/>
              </a:rPr>
              <a:t>     </a:t>
            </a:r>
          </a:p>
        </p:txBody>
      </p:sp>
      <p:sp>
        <p:nvSpPr>
          <p:cNvPr id="9" name="8 - Ορθογώνιο"/>
          <p:cNvSpPr/>
          <p:nvPr/>
        </p:nvSpPr>
        <p:spPr>
          <a:xfrm>
            <a:off x="189756" y="1772816"/>
            <a:ext cx="5755102" cy="369332"/>
          </a:xfrm>
          <a:prstGeom prst="rect">
            <a:avLst/>
          </a:prstGeom>
          <a:ln>
            <a:solidFill>
              <a:schemeClr val="accent1">
                <a:lumMod val="50000"/>
              </a:schemeClr>
            </a:solidFill>
          </a:ln>
        </p:spPr>
        <p:txBody>
          <a:bodyPr wrap="none">
            <a:spAutoFit/>
          </a:bodyPr>
          <a:lstStyle/>
          <a:p>
            <a:r>
              <a:rPr lang="el-GR" dirty="0">
                <a:solidFill>
                  <a:srgbClr val="00B050"/>
                </a:solidFill>
                <a:latin typeface="+mj-lt"/>
              </a:rPr>
              <a:t>Σεμινάρια κατάρτισης εκπαιδευτικών Jean Monnet</a:t>
            </a:r>
          </a:p>
        </p:txBody>
      </p:sp>
      <p:sp>
        <p:nvSpPr>
          <p:cNvPr id="15" name="14 - TextBox"/>
          <p:cNvSpPr txBox="1"/>
          <p:nvPr/>
        </p:nvSpPr>
        <p:spPr>
          <a:xfrm>
            <a:off x="189756" y="2276872"/>
            <a:ext cx="5688632" cy="2169825"/>
          </a:xfrm>
          <a:prstGeom prst="rect">
            <a:avLst/>
          </a:prstGeom>
          <a:noFill/>
          <a:ln>
            <a:solidFill>
              <a:schemeClr val="bg2"/>
            </a:solidFill>
          </a:ln>
        </p:spPr>
        <p:txBody>
          <a:bodyPr wrap="square" rtlCol="0">
            <a:spAutoFit/>
          </a:bodyPr>
          <a:lstStyle/>
          <a:p>
            <a:pPr algn="just">
              <a:lnSpc>
                <a:spcPct val="90000"/>
              </a:lnSpc>
              <a:buFont typeface="Wingdings" pitchFamily="2" charset="2"/>
              <a:buChar char="ü"/>
            </a:pPr>
            <a:r>
              <a:rPr lang="el-GR" sz="1500" dirty="0">
                <a:latin typeface="+mj-lt"/>
              </a:rPr>
              <a:t>Αιτών οργανισμός: Πανεπιστήμιο ή ίδρυμα/φορέας κατάρτισης εκπαιδευτικών</a:t>
            </a:r>
            <a:endParaRPr lang="en-US" sz="1500" dirty="0">
              <a:latin typeface="+mj-lt"/>
            </a:endParaRPr>
          </a:p>
          <a:p>
            <a:pPr algn="just">
              <a:lnSpc>
                <a:spcPct val="90000"/>
              </a:lnSpc>
              <a:buFont typeface="Wingdings" pitchFamily="2" charset="2"/>
              <a:buChar char="ü"/>
            </a:pPr>
            <a:r>
              <a:rPr lang="el-GR" sz="1500" dirty="0">
                <a:latin typeface="+mj-lt"/>
              </a:rPr>
              <a:t>Οργάνωση δραστηριοτήτων επιμόρφωσης για εκπαιδευτικούς πρωτοβάθμιας και δευτεροβάθμιας εκπαίδευσης για τη μετάδοση της γνώσης για την Ευρωπαϊκή Ένωση στους μαθητές μέσω τυπικής και μη τυπικής εκπαίδευσης</a:t>
            </a:r>
            <a:endParaRPr lang="en-US" sz="1500" dirty="0">
              <a:latin typeface="+mj-lt"/>
            </a:endParaRPr>
          </a:p>
          <a:p>
            <a:pPr algn="just">
              <a:lnSpc>
                <a:spcPct val="90000"/>
              </a:lnSpc>
              <a:buFont typeface="Wingdings" pitchFamily="2" charset="2"/>
              <a:buChar char="ü"/>
            </a:pPr>
            <a:r>
              <a:rPr lang="el-GR" sz="1500" dirty="0">
                <a:latin typeface="+mj-lt"/>
              </a:rPr>
              <a:t>Διάρκεια: 3 έτη</a:t>
            </a:r>
          </a:p>
          <a:p>
            <a:pPr lvl="0" algn="just">
              <a:lnSpc>
                <a:spcPct val="90000"/>
              </a:lnSpc>
              <a:buFont typeface="Wingdings" pitchFamily="2" charset="2"/>
              <a:buChar char="ü"/>
            </a:pPr>
            <a:r>
              <a:rPr lang="el-GR" sz="1500" dirty="0">
                <a:latin typeface="+mj-lt"/>
              </a:rPr>
              <a:t>Μέγιστη επιχορήγηση /σχέδιο: 300.000</a:t>
            </a:r>
            <a:r>
              <a:rPr lang="el-GR" sz="1500" b="1" dirty="0">
                <a:solidFill>
                  <a:srgbClr val="C00000"/>
                </a:solidFill>
              </a:rPr>
              <a:t> </a:t>
            </a:r>
            <a:r>
              <a:rPr lang="el-GR" sz="1500" dirty="0"/>
              <a:t>€</a:t>
            </a:r>
          </a:p>
          <a:p>
            <a:pPr>
              <a:lnSpc>
                <a:spcPct val="90000"/>
              </a:lnSpc>
            </a:pPr>
            <a:endParaRPr lang="el-GR" sz="1500" dirty="0">
              <a:latin typeface="+mj-lt"/>
            </a:endParaRPr>
          </a:p>
        </p:txBody>
      </p:sp>
      <p:sp>
        <p:nvSpPr>
          <p:cNvPr id="17" name="16 - TextBox"/>
          <p:cNvSpPr txBox="1"/>
          <p:nvPr/>
        </p:nvSpPr>
        <p:spPr>
          <a:xfrm>
            <a:off x="6238428" y="2276872"/>
            <a:ext cx="5688632" cy="1962076"/>
          </a:xfrm>
          <a:prstGeom prst="rect">
            <a:avLst/>
          </a:prstGeom>
          <a:noFill/>
          <a:ln>
            <a:solidFill>
              <a:schemeClr val="bg2"/>
            </a:solidFill>
          </a:ln>
        </p:spPr>
        <p:txBody>
          <a:bodyPr wrap="square" rtlCol="0">
            <a:spAutoFit/>
          </a:bodyPr>
          <a:lstStyle/>
          <a:p>
            <a:pPr>
              <a:lnSpc>
                <a:spcPct val="90000"/>
              </a:lnSpc>
              <a:buFont typeface="Wingdings" pitchFamily="2" charset="2"/>
              <a:buChar char="ü"/>
            </a:pPr>
            <a:r>
              <a:rPr lang="el-GR" sz="1500" dirty="0">
                <a:latin typeface="+mj-lt"/>
              </a:rPr>
              <a:t>Αιτών οργανισμός: Σχολείο ή ΙΕΚ </a:t>
            </a:r>
            <a:r>
              <a:rPr lang="fr-FR" sz="1500" dirty="0"/>
              <a:t>(ISCED 1-4)	</a:t>
            </a:r>
            <a:endParaRPr lang="el-GR" sz="1500" dirty="0">
              <a:latin typeface="+mj-lt"/>
            </a:endParaRPr>
          </a:p>
          <a:p>
            <a:pPr>
              <a:lnSpc>
                <a:spcPct val="90000"/>
              </a:lnSpc>
              <a:buFont typeface="Wingdings" pitchFamily="2" charset="2"/>
              <a:buChar char="ü"/>
            </a:pPr>
            <a:r>
              <a:rPr lang="el-GR" sz="1500" dirty="0">
                <a:latin typeface="+mj-lt"/>
              </a:rPr>
              <a:t>Ενίσχυση της ευρωπαϊκής ταυτότητας και της ενεργού συμμετοχής των πολιτών στα κοινά μεταξύ των μαθητών και των εκπαιδευτικών.</a:t>
            </a:r>
          </a:p>
          <a:p>
            <a:pPr>
              <a:lnSpc>
                <a:spcPct val="90000"/>
              </a:lnSpc>
              <a:buFont typeface="Wingdings" pitchFamily="2" charset="2"/>
              <a:buChar char="ü"/>
            </a:pPr>
            <a:r>
              <a:rPr lang="el-GR" sz="1500" dirty="0">
                <a:latin typeface="+mj-lt"/>
              </a:rPr>
              <a:t>Υποχρεωτικά τουλάχιστον 40 διδακτικές ώρες ανά σχολικό έτος που θα αφορούν θέματα που σχετίζονται με την ΕΕ.</a:t>
            </a:r>
          </a:p>
          <a:p>
            <a:pPr>
              <a:lnSpc>
                <a:spcPct val="90000"/>
              </a:lnSpc>
              <a:buFont typeface="Wingdings" pitchFamily="2" charset="2"/>
              <a:buChar char="ü"/>
            </a:pPr>
            <a:r>
              <a:rPr lang="el-GR" sz="1500" dirty="0"/>
              <a:t>Διάρκεια: 3 έτη</a:t>
            </a:r>
          </a:p>
          <a:p>
            <a:pPr lvl="0">
              <a:lnSpc>
                <a:spcPct val="90000"/>
              </a:lnSpc>
              <a:buFont typeface="Wingdings" pitchFamily="2" charset="2"/>
              <a:buChar char="ü"/>
            </a:pPr>
            <a:r>
              <a:rPr lang="el-GR" sz="1500" dirty="0"/>
              <a:t>Μέγιστη επιχορήγηση /σχέδιο: : 35.000</a:t>
            </a:r>
            <a:r>
              <a:rPr lang="el-GR" sz="1500" b="1" dirty="0">
                <a:solidFill>
                  <a:srgbClr val="C00000"/>
                </a:solidFill>
              </a:rPr>
              <a:t> </a:t>
            </a:r>
            <a:r>
              <a:rPr lang="el-GR" sz="1500" dirty="0"/>
              <a:t>€</a:t>
            </a:r>
          </a:p>
          <a:p>
            <a:pPr>
              <a:lnSpc>
                <a:spcPct val="90000"/>
              </a:lnSpc>
            </a:pPr>
            <a:endParaRPr lang="el-GR" sz="1500" dirty="0">
              <a:latin typeface="+mj-lt"/>
            </a:endParaRPr>
          </a:p>
        </p:txBody>
      </p:sp>
      <p:sp>
        <p:nvSpPr>
          <p:cNvPr id="19" name="18 - Ορθογώνιο"/>
          <p:cNvSpPr/>
          <p:nvPr/>
        </p:nvSpPr>
        <p:spPr>
          <a:xfrm>
            <a:off x="261764" y="6237312"/>
            <a:ext cx="11521280" cy="600164"/>
          </a:xfrm>
          <a:prstGeom prst="rect">
            <a:avLst/>
          </a:prstGeom>
          <a:ln>
            <a:solidFill>
              <a:schemeClr val="accent1">
                <a:lumMod val="50000"/>
              </a:schemeClr>
            </a:solidFill>
          </a:ln>
        </p:spPr>
        <p:txBody>
          <a:bodyPr wrap="square">
            <a:spAutoFit/>
          </a:bodyPr>
          <a:lstStyle/>
          <a:p>
            <a:pPr algn="ctr"/>
            <a:r>
              <a:rPr lang="el-GR" sz="1500" dirty="0"/>
              <a:t>Υποβολή αίτησης: Στον Ευρωπαϊκό Εκτελεστικό Οργανισμό Εκπαίδευσης και Πολιτισμού (EACEA) έως 1</a:t>
            </a:r>
            <a:r>
              <a:rPr lang="el-GR" sz="1500" baseline="30000" dirty="0"/>
              <a:t>η</a:t>
            </a:r>
            <a:r>
              <a:rPr lang="el-GR" sz="1500" dirty="0"/>
              <a:t> Φεβρουαρίου 2024</a:t>
            </a:r>
            <a:r>
              <a:rPr lang="el-GR" dirty="0"/>
              <a:t>	</a:t>
            </a:r>
          </a:p>
        </p:txBody>
      </p:sp>
      <p:sp>
        <p:nvSpPr>
          <p:cNvPr id="20" name="19 - TextBox"/>
          <p:cNvSpPr txBox="1"/>
          <p:nvPr/>
        </p:nvSpPr>
        <p:spPr>
          <a:xfrm>
            <a:off x="189756" y="5157192"/>
            <a:ext cx="11665296" cy="1431161"/>
          </a:xfrm>
          <a:prstGeom prst="rect">
            <a:avLst/>
          </a:prstGeom>
          <a:noFill/>
          <a:ln>
            <a:solidFill>
              <a:schemeClr val="bg2"/>
            </a:solidFill>
          </a:ln>
        </p:spPr>
        <p:txBody>
          <a:bodyPr wrap="square" rtlCol="0">
            <a:spAutoFit/>
          </a:bodyPr>
          <a:lstStyle/>
          <a:p>
            <a:r>
              <a:rPr lang="el-GR" sz="1500" dirty="0"/>
              <a:t>Σχολεία των οποίων οι εκπαιδευτικοί έχουν παρακολουθήσει σεμινάρια κατάρτισης </a:t>
            </a:r>
            <a:r>
              <a:rPr lang="en-US" sz="1500" dirty="0"/>
              <a:t>Jean Monnet </a:t>
            </a:r>
            <a:r>
              <a:rPr lang="el-GR" sz="1500" dirty="0"/>
              <a:t>δημιουργούν δίκτυα</a:t>
            </a:r>
          </a:p>
          <a:p>
            <a:r>
              <a:rPr lang="el-GR" sz="1500" dirty="0"/>
              <a:t>με στόχο την ανταλλαγή ορθών πρακτικών και εμπειριών όσον αφορά τόσο το περιεχόμενο όσο και τις μεθοδολογίες και την ανάπτυξη γνώσεων για τη διδασκαλία ευρωπαϊκών θεμάτων. Παροχή στοιχείων και γνώσεων για την ΕΕ στους μαθητές με καινοτόμο και δημιουργικό τρόπο</a:t>
            </a:r>
          </a:p>
          <a:p>
            <a:pPr>
              <a:lnSpc>
                <a:spcPct val="90000"/>
              </a:lnSpc>
            </a:pPr>
            <a:endParaRPr lang="el-GR" sz="1500" dirty="0">
              <a:solidFill>
                <a:srgbClr val="00B050"/>
              </a:solidFill>
            </a:endParaRPr>
          </a:p>
          <a:p>
            <a:pPr>
              <a:lnSpc>
                <a:spcPct val="90000"/>
              </a:lnSpc>
            </a:pPr>
            <a:endParaRPr lang="el-GR" sz="1500" dirty="0"/>
          </a:p>
        </p:txBody>
      </p:sp>
      <p:sp>
        <p:nvSpPr>
          <p:cNvPr id="22" name="21 - Ορθογώνιο"/>
          <p:cNvSpPr/>
          <p:nvPr/>
        </p:nvSpPr>
        <p:spPr>
          <a:xfrm>
            <a:off x="6310436" y="1772816"/>
            <a:ext cx="5328592" cy="369332"/>
          </a:xfrm>
          <a:prstGeom prst="rect">
            <a:avLst/>
          </a:prstGeom>
          <a:ln>
            <a:solidFill>
              <a:schemeClr val="accent1">
                <a:lumMod val="50000"/>
              </a:schemeClr>
            </a:solidFill>
          </a:ln>
        </p:spPr>
        <p:txBody>
          <a:bodyPr wrap="square">
            <a:spAutoFit/>
          </a:bodyPr>
          <a:lstStyle/>
          <a:p>
            <a:pPr algn="ctr"/>
            <a:r>
              <a:rPr lang="el-GR" dirty="0">
                <a:solidFill>
                  <a:srgbClr val="00B050"/>
                </a:solidFill>
                <a:latin typeface="+mj-lt"/>
              </a:rPr>
              <a:t>Μαθαίνοντας για την ΕΕ</a:t>
            </a:r>
          </a:p>
        </p:txBody>
      </p:sp>
      <p:sp>
        <p:nvSpPr>
          <p:cNvPr id="23" name="22 - TextBox"/>
          <p:cNvSpPr txBox="1"/>
          <p:nvPr/>
        </p:nvSpPr>
        <p:spPr>
          <a:xfrm>
            <a:off x="2061964" y="4581128"/>
            <a:ext cx="7416824" cy="424732"/>
          </a:xfrm>
          <a:prstGeom prst="rect">
            <a:avLst/>
          </a:prstGeom>
          <a:noFill/>
          <a:ln>
            <a:solidFill>
              <a:schemeClr val="accent1">
                <a:lumMod val="50000"/>
              </a:schemeClr>
            </a:solidFill>
          </a:ln>
        </p:spPr>
        <p:txBody>
          <a:bodyPr wrap="square" rtlCol="0">
            <a:spAutoFit/>
          </a:bodyPr>
          <a:lstStyle/>
          <a:p>
            <a:pPr>
              <a:lnSpc>
                <a:spcPct val="90000"/>
              </a:lnSpc>
            </a:pPr>
            <a:r>
              <a:rPr lang="el-GR" dirty="0">
                <a:solidFill>
                  <a:srgbClr val="00B050"/>
                </a:solidFill>
              </a:rPr>
              <a:t>Δίκτυα </a:t>
            </a:r>
            <a:r>
              <a:rPr lang="en-US" dirty="0">
                <a:solidFill>
                  <a:srgbClr val="00B050"/>
                </a:solidFill>
              </a:rPr>
              <a:t>Jean Monnet </a:t>
            </a:r>
            <a:r>
              <a:rPr lang="el-GR" dirty="0">
                <a:solidFill>
                  <a:srgbClr val="00B050"/>
                </a:solidFill>
              </a:rPr>
              <a:t>στη σχολική εκπαίδευση και ΕΕΚ</a:t>
            </a:r>
            <a:r>
              <a:rPr lang="fr-FR" dirty="0">
                <a:solidFill>
                  <a:srgbClr val="00B050"/>
                </a:solidFill>
              </a:rPr>
              <a:t> (ISCED 1-4)</a:t>
            </a:r>
            <a:r>
              <a:rPr lang="el-GR" dirty="0">
                <a:solidFill>
                  <a:srgbClr val="00B050"/>
                </a:solidFill>
              </a:rPr>
              <a:t>  </a:t>
            </a:r>
            <a:r>
              <a:rPr lang="el-GR" sz="2400" dirty="0">
                <a:solidFill>
                  <a:srgbClr val="00B050"/>
                </a:solidFill>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3">
            <a:extLst>
              <a:ext uri="{FF2B5EF4-FFF2-40B4-BE49-F238E27FC236}">
                <a16:creationId xmlns:a16="http://schemas.microsoft.com/office/drawing/2014/main" id="{46FD11A9-145B-40DF-B4F0-9173E648BF4A}"/>
              </a:ext>
            </a:extLst>
          </p:cNvPr>
          <p:cNvSpPr txBox="1">
            <a:spLocks noGrp="1"/>
          </p:cNvSpPr>
          <p:nvPr>
            <p:ph type="title"/>
          </p:nvPr>
        </p:nvSpPr>
        <p:spPr>
          <a:xfrm>
            <a:off x="1217614" y="411980"/>
            <a:ext cx="9753600" cy="424732"/>
          </a:xfrm>
          <a:prstGeom prst="rect">
            <a:avLst/>
          </a:prstGeom>
          <a:noFill/>
          <a:ln>
            <a:solidFill>
              <a:schemeClr val="accent1">
                <a:lumMod val="50000"/>
              </a:schemeClr>
            </a:solidFill>
          </a:ln>
        </p:spPr>
        <p:txBody>
          <a:bodyPr wrap="square" rtlCol="0">
            <a:spAutoFit/>
          </a:bodyPr>
          <a:lstStyle/>
          <a:p>
            <a:pPr algn="ctr"/>
            <a:r>
              <a:rPr lang="el-GR" sz="2400" dirty="0">
                <a:solidFill>
                  <a:schemeClr val="accent1">
                    <a:lumMod val="50000"/>
                  </a:schemeClr>
                </a:solidFill>
              </a:rPr>
              <a:t>ΑΠΑΡΑΙΤΗΤΑ ΒΗΜΑΤΑ ΠΡΙΝ ΤΗΝ ΥΠΟΒΟΛΗ ΑΙΤΗΣΗΣ</a:t>
            </a:r>
            <a:endParaRPr lang="el-GR" sz="2400" dirty="0"/>
          </a:p>
        </p:txBody>
      </p:sp>
      <p:sp>
        <p:nvSpPr>
          <p:cNvPr id="6" name="TextBox 6">
            <a:extLst>
              <a:ext uri="{FF2B5EF4-FFF2-40B4-BE49-F238E27FC236}">
                <a16:creationId xmlns:a16="http://schemas.microsoft.com/office/drawing/2014/main" id="{E1803D89-F6D9-45B1-9A94-4F775AE357F3}"/>
              </a:ext>
            </a:extLst>
          </p:cNvPr>
          <p:cNvSpPr txBox="1"/>
          <p:nvPr/>
        </p:nvSpPr>
        <p:spPr>
          <a:xfrm>
            <a:off x="1887523" y="968929"/>
            <a:ext cx="7105475" cy="1077218"/>
          </a:xfrm>
          <a:prstGeom prst="rect">
            <a:avLst/>
          </a:prstGeom>
          <a:noFill/>
        </p:spPr>
        <p:txBody>
          <a:bodyPr wrap="square" rtlCol="0">
            <a:spAutoFit/>
          </a:bodyPr>
          <a:lstStyle/>
          <a:p>
            <a:pPr marL="285750" indent="-285750" algn="just">
              <a:buClr>
                <a:schemeClr val="accent1">
                  <a:lumMod val="50000"/>
                </a:schemeClr>
              </a:buClr>
              <a:buFont typeface="Wingdings" panose="05000000000000000000" pitchFamily="2" charset="2"/>
              <a:buChar char="ü"/>
            </a:pPr>
            <a:r>
              <a:rPr lang="el-GR" b="1" dirty="0">
                <a:solidFill>
                  <a:schemeClr val="accent1">
                    <a:lumMod val="50000"/>
                  </a:schemeClr>
                </a:solidFill>
                <a:latin typeface="+mj-lt"/>
              </a:rPr>
              <a:t>Εγγραφή στο </a:t>
            </a:r>
            <a:r>
              <a:rPr lang="en-US" b="1" dirty="0">
                <a:solidFill>
                  <a:schemeClr val="accent1">
                    <a:lumMod val="50000"/>
                  </a:schemeClr>
                </a:solidFill>
                <a:latin typeface="+mj-lt"/>
              </a:rPr>
              <a:t>EU LOGIN</a:t>
            </a:r>
          </a:p>
          <a:p>
            <a:pPr algn="just"/>
            <a:r>
              <a:rPr lang="el-GR" sz="1400" dirty="0">
                <a:solidFill>
                  <a:srgbClr val="FFC000"/>
                </a:solidFill>
                <a:hlinkClick r:id="rId2">
                  <a:extLst>
                    <a:ext uri="{A12FA001-AC4F-418D-AE19-62706E023703}">
                      <ahyp:hlinkClr xmlns:ahyp="http://schemas.microsoft.com/office/drawing/2018/hyperlinkcolor" val="tx"/>
                    </a:ext>
                  </a:extLst>
                </a:hlinkClick>
              </a:rPr>
              <a:t>Αναλυτικές οδηγίες</a:t>
            </a:r>
            <a:endParaRPr lang="en-US" sz="1400" dirty="0">
              <a:solidFill>
                <a:srgbClr val="FFC000"/>
              </a:solidFill>
            </a:endParaRPr>
          </a:p>
          <a:p>
            <a:pPr marL="285750" indent="-285750" algn="just">
              <a:buFont typeface="Wingdings" panose="05000000000000000000" pitchFamily="2" charset="2"/>
              <a:buChar char="ü"/>
            </a:pPr>
            <a:r>
              <a:rPr lang="el-GR" b="1" dirty="0">
                <a:solidFill>
                  <a:schemeClr val="accent1">
                    <a:lumMod val="50000"/>
                  </a:schemeClr>
                </a:solidFill>
                <a:latin typeface="+mj-lt"/>
              </a:rPr>
              <a:t>Λήψη κωδικού </a:t>
            </a:r>
            <a:r>
              <a:rPr lang="en-US" b="1" dirty="0">
                <a:solidFill>
                  <a:schemeClr val="accent1">
                    <a:lumMod val="50000"/>
                  </a:schemeClr>
                </a:solidFill>
                <a:latin typeface="+mj-lt"/>
              </a:rPr>
              <a:t>Organization ID</a:t>
            </a:r>
            <a:r>
              <a:rPr lang="el-GR" b="1" dirty="0">
                <a:solidFill>
                  <a:schemeClr val="accent1">
                    <a:lumMod val="50000"/>
                  </a:schemeClr>
                </a:solidFill>
                <a:latin typeface="+mj-lt"/>
              </a:rPr>
              <a:t> ή κωδικού</a:t>
            </a:r>
            <a:r>
              <a:rPr lang="en-US" b="1" dirty="0">
                <a:solidFill>
                  <a:schemeClr val="accent1">
                    <a:lumMod val="50000"/>
                  </a:schemeClr>
                </a:solidFill>
                <a:latin typeface="+mj-lt"/>
              </a:rPr>
              <a:t> PIC</a:t>
            </a:r>
            <a:r>
              <a:rPr lang="el-GR" b="1" dirty="0">
                <a:solidFill>
                  <a:schemeClr val="accent1">
                    <a:lumMod val="50000"/>
                  </a:schemeClr>
                </a:solidFill>
                <a:latin typeface="+mj-lt"/>
              </a:rPr>
              <a:t> </a:t>
            </a:r>
            <a:r>
              <a:rPr lang="en-US" b="1" dirty="0">
                <a:solidFill>
                  <a:schemeClr val="accent1">
                    <a:lumMod val="50000"/>
                  </a:schemeClr>
                </a:solidFill>
                <a:latin typeface="+mj-lt"/>
              </a:rPr>
              <a:t> </a:t>
            </a:r>
          </a:p>
          <a:p>
            <a:pPr algn="just"/>
            <a:r>
              <a:rPr lang="el-GR" sz="1400" u="sng" dirty="0">
                <a:solidFill>
                  <a:srgbClr val="FFC000"/>
                </a:solidFill>
                <a:hlinkClick r:id="rId3">
                  <a:extLst>
                    <a:ext uri="{A12FA001-AC4F-418D-AE19-62706E023703}">
                      <ahyp:hlinkClr xmlns:ahyp="http://schemas.microsoft.com/office/drawing/2018/hyperlinkcolor" val="tx"/>
                    </a:ext>
                  </a:extLst>
                </a:hlinkClick>
              </a:rPr>
              <a:t>Αναλυτικές οδηγίες</a:t>
            </a:r>
            <a:endParaRPr lang="en-US" sz="1400" u="sng" dirty="0">
              <a:solidFill>
                <a:srgbClr val="FFC000"/>
              </a:solidFill>
            </a:endParaRPr>
          </a:p>
        </p:txBody>
      </p:sp>
      <p:sp>
        <p:nvSpPr>
          <p:cNvPr id="7" name="Θέση περιεχομένου 2">
            <a:extLst>
              <a:ext uri="{FF2B5EF4-FFF2-40B4-BE49-F238E27FC236}">
                <a16:creationId xmlns:a16="http://schemas.microsoft.com/office/drawing/2014/main" id="{BC1E21DE-64C9-4219-A67A-A3F046DCEB1F}"/>
              </a:ext>
            </a:extLst>
          </p:cNvPr>
          <p:cNvSpPr>
            <a:spLocks noGrp="1"/>
          </p:cNvSpPr>
          <p:nvPr>
            <p:ph idx="1"/>
          </p:nvPr>
        </p:nvSpPr>
        <p:spPr>
          <a:xfrm>
            <a:off x="621804" y="3068960"/>
            <a:ext cx="7848872" cy="3312368"/>
          </a:xfrm>
        </p:spPr>
        <p:txBody>
          <a:bodyPr>
            <a:normAutofit/>
          </a:bodyPr>
          <a:lstStyle/>
          <a:p>
            <a:pPr>
              <a:buClr>
                <a:srgbClr val="FFC000"/>
              </a:buClr>
              <a:buFont typeface="Wingdings" panose="05000000000000000000" pitchFamily="2" charset="2"/>
              <a:buChar char="ü"/>
            </a:pPr>
            <a:r>
              <a:rPr lang="en-US" sz="1800" dirty="0">
                <a:solidFill>
                  <a:schemeClr val="accent1">
                    <a:lumMod val="50000"/>
                  </a:schemeClr>
                </a:solidFill>
                <a:latin typeface="+mj-lt"/>
                <a:hlinkClick r:id="rId4">
                  <a:extLst>
                    <a:ext uri="{A12FA001-AC4F-418D-AE19-62706E023703}">
                      <ahyp:hlinkClr xmlns:ahyp="http://schemas.microsoft.com/office/drawing/2018/hyperlinkcolor" val="tx"/>
                    </a:ext>
                  </a:extLst>
                </a:hlinkClick>
              </a:rPr>
              <a:t>IKY Erasmus</a:t>
            </a:r>
            <a:endParaRPr lang="en-US" sz="1800" dirty="0">
              <a:solidFill>
                <a:schemeClr val="accent1">
                  <a:lumMod val="50000"/>
                </a:schemeClr>
              </a:solidFill>
              <a:latin typeface="+mj-lt"/>
            </a:endParaRPr>
          </a:p>
          <a:p>
            <a:pPr>
              <a:buClr>
                <a:srgbClr val="FFC000"/>
              </a:buClr>
              <a:buFont typeface="Wingdings" panose="05000000000000000000" pitchFamily="2" charset="2"/>
              <a:buChar char="ü"/>
            </a:pPr>
            <a:r>
              <a:rPr lang="el-GR" sz="1800" dirty="0">
                <a:solidFill>
                  <a:schemeClr val="accent1">
                    <a:lumMod val="50000"/>
                  </a:schemeClr>
                </a:solidFill>
                <a:latin typeface="+mj-lt"/>
                <a:hlinkClick r:id="rId5">
                  <a:extLst>
                    <a:ext uri="{A12FA001-AC4F-418D-AE19-62706E023703}">
                      <ahyp:hlinkClr xmlns:ahyp="http://schemas.microsoft.com/office/drawing/2018/hyperlinkcolor" val="tx"/>
                    </a:ext>
                  </a:extLst>
                </a:hlinkClick>
              </a:rPr>
              <a:t>10 Βήματα για την κατάθεση μιας αίτησης</a:t>
            </a:r>
            <a:endParaRPr lang="en-US" sz="1800" dirty="0">
              <a:solidFill>
                <a:schemeClr val="accent1">
                  <a:lumMod val="50000"/>
                </a:schemeClr>
              </a:solidFill>
              <a:latin typeface="+mj-lt"/>
            </a:endParaRPr>
          </a:p>
          <a:p>
            <a:pPr>
              <a:buClr>
                <a:srgbClr val="FFC000"/>
              </a:buClr>
              <a:buFont typeface="Wingdings" panose="05000000000000000000" pitchFamily="2" charset="2"/>
              <a:buChar char="ü"/>
            </a:pPr>
            <a:endParaRPr lang="en-US" sz="1800" dirty="0">
              <a:solidFill>
                <a:schemeClr val="accent1">
                  <a:lumMod val="50000"/>
                </a:schemeClr>
              </a:solidFill>
              <a:latin typeface="+mj-lt"/>
            </a:endParaRPr>
          </a:p>
          <a:p>
            <a:pPr>
              <a:buClr>
                <a:srgbClr val="FFC000"/>
              </a:buClr>
              <a:buFont typeface="Wingdings" panose="05000000000000000000" pitchFamily="2" charset="2"/>
              <a:buChar char="ü"/>
            </a:pPr>
            <a:r>
              <a:rPr lang="el-GR" sz="1800" dirty="0">
                <a:solidFill>
                  <a:schemeClr val="accent1">
                    <a:lumMod val="50000"/>
                  </a:schemeClr>
                </a:solidFill>
                <a:latin typeface="+mj-lt"/>
                <a:hlinkClick r:id="rId6"/>
              </a:rPr>
              <a:t>Πρότυπα ποιότητας </a:t>
            </a:r>
            <a:r>
              <a:rPr lang="en-US" sz="1800" dirty="0">
                <a:solidFill>
                  <a:schemeClr val="accent1">
                    <a:lumMod val="50000"/>
                  </a:schemeClr>
                </a:solidFill>
                <a:latin typeface="+mj-lt"/>
                <a:hlinkClick r:id="rId6"/>
              </a:rPr>
              <a:t>Erasmus</a:t>
            </a:r>
            <a:endParaRPr lang="el-GR" sz="1800" dirty="0">
              <a:solidFill>
                <a:schemeClr val="accent1">
                  <a:lumMod val="50000"/>
                </a:schemeClr>
              </a:solidFill>
              <a:latin typeface="+mj-lt"/>
            </a:endParaRPr>
          </a:p>
          <a:p>
            <a:pPr>
              <a:buClr>
                <a:srgbClr val="FFC000"/>
              </a:buClr>
              <a:buFont typeface="Wingdings" panose="05000000000000000000" pitchFamily="2" charset="2"/>
              <a:buChar char="ü"/>
            </a:pPr>
            <a:r>
              <a:rPr lang="en-US" sz="1800" dirty="0">
                <a:solidFill>
                  <a:schemeClr val="accent1">
                    <a:lumMod val="50000"/>
                  </a:schemeClr>
                </a:solidFill>
                <a:latin typeface="+mj-lt"/>
                <a:hlinkClick r:id="rId7"/>
              </a:rPr>
              <a:t>European School Education Platform</a:t>
            </a:r>
            <a:r>
              <a:rPr lang="el-GR" sz="1800" dirty="0">
                <a:solidFill>
                  <a:schemeClr val="accent1">
                    <a:lumMod val="50000"/>
                  </a:schemeClr>
                </a:solidFill>
                <a:latin typeface="+mj-lt"/>
              </a:rPr>
              <a:t> </a:t>
            </a:r>
          </a:p>
        </p:txBody>
      </p:sp>
      <p:sp>
        <p:nvSpPr>
          <p:cNvPr id="8" name="7 - TextBox"/>
          <p:cNvSpPr txBox="1"/>
          <p:nvPr/>
        </p:nvSpPr>
        <p:spPr>
          <a:xfrm>
            <a:off x="3790156" y="2564904"/>
            <a:ext cx="3888432" cy="424732"/>
          </a:xfrm>
          <a:prstGeom prst="rect">
            <a:avLst/>
          </a:prstGeom>
          <a:noFill/>
          <a:ln>
            <a:solidFill>
              <a:schemeClr val="accent1">
                <a:lumMod val="50000"/>
              </a:schemeClr>
            </a:solidFill>
          </a:ln>
        </p:spPr>
        <p:txBody>
          <a:bodyPr wrap="square" rtlCol="0">
            <a:spAutoFit/>
          </a:bodyPr>
          <a:lstStyle/>
          <a:p>
            <a:pPr>
              <a:lnSpc>
                <a:spcPct val="90000"/>
              </a:lnSpc>
            </a:pPr>
            <a:r>
              <a:rPr lang="el-GR" sz="2400" dirty="0">
                <a:solidFill>
                  <a:schemeClr val="accent1">
                    <a:lumMod val="50000"/>
                  </a:schemeClr>
                </a:solidFill>
              </a:rPr>
              <a:t>ΧΡΗΣΙΜΟΙ ΣΥΝΔΕΣΜΟΙ</a:t>
            </a:r>
          </a:p>
        </p:txBody>
      </p:sp>
      <p:sp>
        <p:nvSpPr>
          <p:cNvPr id="9" name="8 - Ορθογώνιο"/>
          <p:cNvSpPr/>
          <p:nvPr/>
        </p:nvSpPr>
        <p:spPr>
          <a:xfrm>
            <a:off x="693812" y="4005064"/>
            <a:ext cx="6092825" cy="369332"/>
          </a:xfrm>
          <a:prstGeom prst="rect">
            <a:avLst/>
          </a:prstGeom>
        </p:spPr>
        <p:txBody>
          <a:bodyPr>
            <a:spAutoFit/>
          </a:bodyPr>
          <a:lstStyle/>
          <a:p>
            <a:pPr>
              <a:buClr>
                <a:schemeClr val="accent4">
                  <a:lumMod val="60000"/>
                  <a:lumOff val="40000"/>
                </a:schemeClr>
              </a:buClr>
              <a:buFont typeface="Wingdings" pitchFamily="2" charset="2"/>
              <a:buChar char="ü"/>
            </a:pPr>
            <a:r>
              <a:rPr lang="el-GR" dirty="0">
                <a:hlinkClick r:id="rId8"/>
              </a:rPr>
              <a:t>Οδηγός </a:t>
            </a:r>
            <a:r>
              <a:rPr lang="fr-FR" dirty="0">
                <a:hlinkClick r:id="rId8"/>
              </a:rPr>
              <a:t>Erasmus 2024</a:t>
            </a:r>
            <a:endParaRPr lang="el-G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a:extLst>
              <a:ext uri="{FF2B5EF4-FFF2-40B4-BE49-F238E27FC236}">
                <a16:creationId xmlns:a16="http://schemas.microsoft.com/office/drawing/2014/main" id="{FE9F34AB-08A3-4924-93CA-FB9ADC720630}"/>
              </a:ext>
            </a:extLst>
          </p:cNvPr>
          <p:cNvSpPr txBox="1"/>
          <p:nvPr/>
        </p:nvSpPr>
        <p:spPr>
          <a:xfrm>
            <a:off x="2998068" y="1844824"/>
            <a:ext cx="5704513" cy="1754326"/>
          </a:xfrm>
          <a:prstGeom prst="rect">
            <a:avLst/>
          </a:prstGeom>
          <a:noFill/>
        </p:spPr>
        <p:txBody>
          <a:bodyPr wrap="square" rtlCol="0">
            <a:spAutoFit/>
          </a:bodyPr>
          <a:lstStyle/>
          <a:p>
            <a:pPr algn="ctr"/>
            <a:r>
              <a:rPr lang="el-GR" dirty="0">
                <a:solidFill>
                  <a:schemeClr val="accent1">
                    <a:lumMod val="50000"/>
                  </a:schemeClr>
                </a:solidFill>
              </a:rPr>
              <a:t>Ευχαριστώ!!</a:t>
            </a:r>
          </a:p>
          <a:p>
            <a:pPr algn="ctr"/>
            <a:endParaRPr lang="el-GR" dirty="0">
              <a:solidFill>
                <a:schemeClr val="accent1">
                  <a:lumMod val="50000"/>
                </a:schemeClr>
              </a:solidFill>
            </a:endParaRPr>
          </a:p>
          <a:p>
            <a:pPr algn="ctr"/>
            <a:r>
              <a:rPr lang="el-GR" dirty="0">
                <a:solidFill>
                  <a:schemeClr val="accent1">
                    <a:lumMod val="50000"/>
                  </a:schemeClr>
                </a:solidFill>
              </a:rPr>
              <a:t>Εύχαρις Γουβέλη</a:t>
            </a:r>
          </a:p>
          <a:p>
            <a:pPr algn="ctr"/>
            <a:endParaRPr lang="el-GR" dirty="0">
              <a:solidFill>
                <a:schemeClr val="accent1">
                  <a:lumMod val="50000"/>
                </a:schemeClr>
              </a:solidFill>
            </a:endParaRPr>
          </a:p>
          <a:p>
            <a:pPr algn="ctr"/>
            <a:r>
              <a:rPr lang="el-GR" dirty="0">
                <a:solidFill>
                  <a:schemeClr val="accent1">
                    <a:lumMod val="50000"/>
                  </a:schemeClr>
                </a:solidFill>
              </a:rPr>
              <a:t>Γραφείο Ευρωπαϊκών Προγραμμάτων</a:t>
            </a:r>
          </a:p>
          <a:p>
            <a:pPr algn="ctr"/>
            <a:r>
              <a:rPr lang="el-GR" dirty="0">
                <a:solidFill>
                  <a:schemeClr val="accent1">
                    <a:lumMod val="50000"/>
                  </a:schemeClr>
                </a:solidFill>
              </a:rPr>
              <a:t>Περιφερειακής Διεύθυνσης Εκπαίδευσης Ηπείρου</a:t>
            </a:r>
          </a:p>
        </p:txBody>
      </p:sp>
      <p:pic>
        <p:nvPicPr>
          <p:cNvPr id="4" name="Picture 32" descr="A picture containing application&#10;&#10;Description automatically generated">
            <a:extLst>
              <a:ext uri="{FF2B5EF4-FFF2-40B4-BE49-F238E27FC236}">
                <a16:creationId xmlns:a16="http://schemas.microsoft.com/office/drawing/2014/main" id="{AF69EA5F-9874-43E9-A1E6-88FCA7C90995}"/>
              </a:ext>
            </a:extLst>
          </p:cNvPr>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t="23124"/>
          <a:stretch/>
        </p:blipFill>
        <p:spPr>
          <a:xfrm>
            <a:off x="372796" y="404664"/>
            <a:ext cx="3186026" cy="1296144"/>
          </a:xfrm>
          <a:prstGeom prst="rect">
            <a:avLst/>
          </a:prstGeom>
        </p:spPr>
      </p:pic>
      <p:pic>
        <p:nvPicPr>
          <p:cNvPr id="6" name="Εικόνα 4">
            <a:extLst>
              <a:ext uri="{FF2B5EF4-FFF2-40B4-BE49-F238E27FC236}">
                <a16:creationId xmlns:a16="http://schemas.microsoft.com/office/drawing/2014/main" id="{371E9353-3E21-41A1-A4B5-9FF5DE8DE398}"/>
              </a:ext>
            </a:extLst>
          </p:cNvPr>
          <p:cNvPicPr>
            <a:picLocks noChangeAspect="1"/>
          </p:cNvPicPr>
          <p:nvPr/>
        </p:nvPicPr>
        <p:blipFill>
          <a:blip r:embed="rId3"/>
          <a:stretch>
            <a:fillRect/>
          </a:stretch>
        </p:blipFill>
        <p:spPr>
          <a:xfrm>
            <a:off x="3862164" y="4221088"/>
            <a:ext cx="4097418" cy="1584176"/>
          </a:xfrm>
          <a:prstGeom prst="rect">
            <a:avLst/>
          </a:prstGeom>
        </p:spPr>
      </p:pic>
      <p:pic>
        <p:nvPicPr>
          <p:cNvPr id="7" name="Εικόνα 6" descr="cid:image002.png@01DA1648.6F1B2FC0">
            <a:extLst>
              <a:ext uri="{FF2B5EF4-FFF2-40B4-BE49-F238E27FC236}">
                <a16:creationId xmlns:a16="http://schemas.microsoft.com/office/drawing/2014/main" id="{273F84A6-628C-42DE-AB4D-04B527C48F2D}"/>
              </a:ext>
            </a:extLst>
          </p:cNvPr>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9046740" y="620688"/>
            <a:ext cx="2019930" cy="80238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1217614" y="274638"/>
            <a:ext cx="9753600" cy="994122"/>
          </a:xfrm>
          <a:ln>
            <a:solidFill>
              <a:schemeClr val="accent1">
                <a:lumMod val="50000"/>
              </a:schemeClr>
            </a:solidFill>
          </a:ln>
        </p:spPr>
        <p:txBody>
          <a:bodyPr rtlCol="0">
            <a:normAutofit/>
          </a:bodyPr>
          <a:lstStyle/>
          <a:p>
            <a:pPr algn="ctr" rtl="0"/>
            <a:r>
              <a:rPr lang="el-GR" sz="2400" dirty="0"/>
              <a:t>Διαρθρωση του προγραμματοσ </a:t>
            </a:r>
            <a:r>
              <a:rPr lang="en-US" sz="2400" dirty="0"/>
              <a:t>Erasmus </a:t>
            </a:r>
            <a:r>
              <a:rPr lang="el-GR" sz="2400" dirty="0"/>
              <a:t>στη σχολικη εκπαιδευση</a:t>
            </a:r>
          </a:p>
        </p:txBody>
      </p:sp>
      <p:graphicFrame>
        <p:nvGraphicFramePr>
          <p:cNvPr id="6" name="Θέση περιεχομένου 5">
            <a:extLst>
              <a:ext uri="{FF2B5EF4-FFF2-40B4-BE49-F238E27FC236}">
                <a16:creationId xmlns:a16="http://schemas.microsoft.com/office/drawing/2014/main" id="{585AFA59-3287-4D2E-9D75-B05E0D97B14B}"/>
              </a:ext>
            </a:extLst>
          </p:cNvPr>
          <p:cNvGraphicFramePr>
            <a:graphicFrameLocks noGrp="1"/>
          </p:cNvGraphicFramePr>
          <p:nvPr>
            <p:ph idx="1"/>
            <p:extLst>
              <p:ext uri="{D42A27DB-BD31-4B8C-83A1-F6EECF244321}">
                <p14:modId xmlns:p14="http://schemas.microsoft.com/office/powerpoint/2010/main" val="3481832745"/>
              </p:ext>
            </p:extLst>
          </p:nvPr>
        </p:nvGraphicFramePr>
        <p:xfrm>
          <a:off x="765820" y="1772816"/>
          <a:ext cx="10657184" cy="48105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6953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621804" y="188640"/>
            <a:ext cx="11089232" cy="1066130"/>
          </a:xfrm>
          <a:ln>
            <a:solidFill>
              <a:schemeClr val="accent1">
                <a:lumMod val="50000"/>
              </a:schemeClr>
            </a:solidFill>
          </a:ln>
        </p:spPr>
        <p:txBody>
          <a:bodyPr rtlCol="0">
            <a:noAutofit/>
          </a:bodyPr>
          <a:lstStyle/>
          <a:p>
            <a:pPr algn="ctr"/>
            <a:r>
              <a:rPr lang="el-GR" sz="2400" dirty="0">
                <a:ln w="0"/>
                <a:effectLst>
                  <a:outerShdw blurRad="38100" dist="25400" dir="5400000" algn="ctr" rotWithShape="0">
                    <a:srgbClr val="6E747A">
                      <a:alpha val="43000"/>
                    </a:srgbClr>
                  </a:outerShdw>
                </a:effectLst>
                <a:cs typeface="Times New Roman" pitchFamily="18" charset="0"/>
              </a:rPr>
              <a:t>ΜΑΘΗΣΙΑΚΗ ΚΙΝΗΤΙΚΟΤΗΤΑ ΑΤΟΜΩΝ ΚΑ1</a:t>
            </a:r>
            <a:br>
              <a:rPr lang="el-GR" sz="2400" dirty="0"/>
            </a:br>
            <a:r>
              <a:rPr lang="el-GR" sz="2400" dirty="0">
                <a:solidFill>
                  <a:schemeClr val="accent1">
                    <a:lumMod val="75000"/>
                  </a:schemeClr>
                </a:solidFill>
              </a:rPr>
              <a:t>κινητικοτητα για μαθητεσ και προσωπικο στη σχολικη εκπαιδευση</a:t>
            </a:r>
            <a:br>
              <a:rPr lang="el-GR" sz="2400" dirty="0">
                <a:solidFill>
                  <a:schemeClr val="accent1">
                    <a:lumMod val="75000"/>
                  </a:schemeClr>
                </a:solidFill>
              </a:rPr>
            </a:br>
            <a:r>
              <a:rPr lang="el-GR" sz="2400" dirty="0">
                <a:solidFill>
                  <a:schemeClr val="accent1">
                    <a:lumMod val="75000"/>
                  </a:schemeClr>
                </a:solidFill>
              </a:rPr>
              <a:t>υποστηριζομενεσ δραστηριοτητεσ</a:t>
            </a:r>
            <a:endParaRPr lang="el-GR" sz="2400" dirty="0"/>
          </a:p>
        </p:txBody>
      </p:sp>
      <p:graphicFrame>
        <p:nvGraphicFramePr>
          <p:cNvPr id="8" name="4 - Θέση περιεχομένου">
            <a:extLst>
              <a:ext uri="{FF2B5EF4-FFF2-40B4-BE49-F238E27FC236}">
                <a16:creationId xmlns:a16="http://schemas.microsoft.com/office/drawing/2014/main" id="{5C9D4C22-E8F7-4647-8A0A-D8A39EA70CD8}"/>
              </a:ext>
            </a:extLst>
          </p:cNvPr>
          <p:cNvGraphicFramePr>
            <a:graphicFrameLocks/>
          </p:cNvGraphicFramePr>
          <p:nvPr>
            <p:extLst>
              <p:ext uri="{D42A27DB-BD31-4B8C-83A1-F6EECF244321}">
                <p14:modId xmlns:p14="http://schemas.microsoft.com/office/powerpoint/2010/main" val="2627893961"/>
              </p:ext>
            </p:extLst>
          </p:nvPr>
        </p:nvGraphicFramePr>
        <p:xfrm>
          <a:off x="1351755" y="2031577"/>
          <a:ext cx="9629329"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Τίτλος 1">
            <a:extLst>
              <a:ext uri="{FF2B5EF4-FFF2-40B4-BE49-F238E27FC236}">
                <a16:creationId xmlns:a16="http://schemas.microsoft.com/office/drawing/2014/main" id="{D2E4CCBF-30AC-448C-BA4A-ABFAC856D4F9}"/>
              </a:ext>
            </a:extLst>
          </p:cNvPr>
          <p:cNvSpPr txBox="1">
            <a:spLocks/>
          </p:cNvSpPr>
          <p:nvPr/>
        </p:nvSpPr>
        <p:spPr>
          <a:xfrm>
            <a:off x="2133972" y="1412776"/>
            <a:ext cx="2232248" cy="762817"/>
          </a:xfrm>
          <a:prstGeom prst="rect">
            <a:avLst/>
          </a:prstGeom>
          <a:noFill/>
          <a:ln w="9525" cap="flat" cmpd="sng" algn="ctr">
            <a:solidFill>
              <a:schemeClr val="accent1">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vert="horz" lIns="91440" tIns="45720" rIns="91440" bIns="45720" rtlCol="0" anchor="ctr">
            <a:noAutofit/>
          </a:bodyPr>
          <a:lstStyle>
            <a:lvl1pPr algn="l" defTabSz="914400" rtl="0" eaLnBrk="1" latinLnBrk="0" hangingPunct="1">
              <a:lnSpc>
                <a:spcPct val="90000"/>
              </a:lnSpc>
              <a:spcBef>
                <a:spcPct val="0"/>
              </a:spcBef>
              <a:buNone/>
              <a:defRPr sz="4000" kern="1200" cap="all" baseline="0">
                <a:solidFill>
                  <a:schemeClr val="accent1">
                    <a:lumMod val="50000"/>
                  </a:schemeClr>
                </a:solidFill>
                <a:latin typeface="+mj-lt"/>
                <a:ea typeface="+mj-ea"/>
                <a:cs typeface="+mj-cs"/>
              </a:defRPr>
            </a:lvl1pPr>
          </a:lstStyle>
          <a:p>
            <a:pPr algn="ctr"/>
            <a:r>
              <a:rPr lang="el-GR" sz="1200" b="1" dirty="0"/>
              <a:t>ΔραστηριοτητεΣ</a:t>
            </a:r>
            <a:r>
              <a:rPr lang="el-GR" sz="1200" b="1" dirty="0">
                <a:solidFill>
                  <a:schemeClr val="accent1">
                    <a:lumMod val="75000"/>
                  </a:schemeClr>
                </a:solidFill>
              </a:rPr>
              <a:t> </a:t>
            </a:r>
            <a:r>
              <a:rPr lang="el-GR" sz="1200" b="1" dirty="0">
                <a:solidFill>
                  <a:srgbClr val="00B0F0"/>
                </a:solidFill>
              </a:rPr>
              <a:t>εξερχομενηΣ κινητικοτηταΣ</a:t>
            </a:r>
            <a:r>
              <a:rPr lang="el-GR" sz="1200" b="1" dirty="0">
                <a:solidFill>
                  <a:srgbClr val="00B050"/>
                </a:solidFill>
              </a:rPr>
              <a:t> </a:t>
            </a:r>
            <a:r>
              <a:rPr lang="el-GR" sz="1200" b="1" dirty="0"/>
              <a:t>προσωπικου</a:t>
            </a:r>
          </a:p>
        </p:txBody>
      </p:sp>
      <p:pic>
        <p:nvPicPr>
          <p:cNvPr id="6" name="Γραφικό 5" descr="Βέλος Περιστροφή αριστερά">
            <a:extLst>
              <a:ext uri="{FF2B5EF4-FFF2-40B4-BE49-F238E27FC236}">
                <a16:creationId xmlns:a16="http://schemas.microsoft.com/office/drawing/2014/main" id="{557F79EC-8296-4833-A396-D9499C41933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070076" y="2132856"/>
            <a:ext cx="390618" cy="390618"/>
          </a:xfrm>
          <a:prstGeom prst="rect">
            <a:avLst/>
          </a:prstGeom>
        </p:spPr>
      </p:pic>
      <p:sp>
        <p:nvSpPr>
          <p:cNvPr id="11" name="Τίτλος 1">
            <a:extLst>
              <a:ext uri="{FF2B5EF4-FFF2-40B4-BE49-F238E27FC236}">
                <a16:creationId xmlns:a16="http://schemas.microsoft.com/office/drawing/2014/main" id="{1DB3B69E-84B4-4823-AF0E-6EEE2664AA4D}"/>
              </a:ext>
            </a:extLst>
          </p:cNvPr>
          <p:cNvSpPr txBox="1">
            <a:spLocks/>
          </p:cNvSpPr>
          <p:nvPr/>
        </p:nvSpPr>
        <p:spPr>
          <a:xfrm>
            <a:off x="4978288" y="1412775"/>
            <a:ext cx="2232248" cy="762817"/>
          </a:xfrm>
          <a:prstGeom prst="rect">
            <a:avLst/>
          </a:prstGeom>
          <a:noFill/>
          <a:ln w="9525" cap="flat" cmpd="sng" algn="ctr">
            <a:solidFill>
              <a:srgbClr val="00B05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vert="horz" lIns="91440" tIns="45720" rIns="91440" bIns="45720" rtlCol="0" anchor="ctr">
            <a:noAutofit/>
          </a:bodyPr>
          <a:lstStyle>
            <a:lvl1pPr algn="l" defTabSz="914400" rtl="0" eaLnBrk="1" latinLnBrk="0" hangingPunct="1">
              <a:lnSpc>
                <a:spcPct val="90000"/>
              </a:lnSpc>
              <a:spcBef>
                <a:spcPct val="0"/>
              </a:spcBef>
              <a:buNone/>
              <a:defRPr sz="4000" kern="1200" cap="all" baseline="0">
                <a:solidFill>
                  <a:schemeClr val="accent1">
                    <a:lumMod val="50000"/>
                  </a:schemeClr>
                </a:solidFill>
                <a:latin typeface="+mj-lt"/>
                <a:ea typeface="+mj-ea"/>
                <a:cs typeface="+mj-cs"/>
              </a:defRPr>
            </a:lvl1pPr>
          </a:lstStyle>
          <a:p>
            <a:pPr algn="ctr"/>
            <a:r>
              <a:rPr lang="el-GR" sz="1200" b="1" dirty="0"/>
              <a:t>ΔραστηριοτητεΣ </a:t>
            </a:r>
            <a:r>
              <a:rPr lang="el-GR" sz="1200" b="1" dirty="0">
                <a:solidFill>
                  <a:srgbClr val="00B0F0"/>
                </a:solidFill>
              </a:rPr>
              <a:t>εξερχομενηΣ κινητικοτηταΣ</a:t>
            </a:r>
          </a:p>
          <a:p>
            <a:pPr algn="ctr"/>
            <a:r>
              <a:rPr lang="el-GR" sz="1200" b="1" dirty="0"/>
              <a:t>μαθητων</a:t>
            </a:r>
          </a:p>
        </p:txBody>
      </p:sp>
      <p:pic>
        <p:nvPicPr>
          <p:cNvPr id="12" name="Γραφικό 11" descr="Βέλος Περιστροφή αριστερά">
            <a:extLst>
              <a:ext uri="{FF2B5EF4-FFF2-40B4-BE49-F238E27FC236}">
                <a16:creationId xmlns:a16="http://schemas.microsoft.com/office/drawing/2014/main" id="{29A7263A-ADBD-4706-AD0E-AD5A6AF983B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957174" y="2132856"/>
            <a:ext cx="390618" cy="390618"/>
          </a:xfrm>
          <a:prstGeom prst="rect">
            <a:avLst/>
          </a:prstGeom>
        </p:spPr>
      </p:pic>
      <p:sp>
        <p:nvSpPr>
          <p:cNvPr id="13" name="Τίτλος 1">
            <a:extLst>
              <a:ext uri="{FF2B5EF4-FFF2-40B4-BE49-F238E27FC236}">
                <a16:creationId xmlns:a16="http://schemas.microsoft.com/office/drawing/2014/main" id="{8C7A2175-AE07-4A00-8E47-FA367CC173B1}"/>
              </a:ext>
            </a:extLst>
          </p:cNvPr>
          <p:cNvSpPr txBox="1">
            <a:spLocks/>
          </p:cNvSpPr>
          <p:nvPr/>
        </p:nvSpPr>
        <p:spPr>
          <a:xfrm>
            <a:off x="7938746" y="1401438"/>
            <a:ext cx="2232248" cy="762817"/>
          </a:xfrm>
          <a:prstGeom prst="rect">
            <a:avLst/>
          </a:prstGeom>
          <a:noFill/>
          <a:ln w="9525" cap="flat" cmpd="sng" algn="ctr">
            <a:solidFill>
              <a:srgbClr val="00B05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vert="horz" lIns="91440" tIns="45720" rIns="91440" bIns="45720" rtlCol="0" anchor="ctr">
            <a:noAutofit/>
          </a:bodyPr>
          <a:lstStyle>
            <a:lvl1pPr algn="l" defTabSz="914400" rtl="0" eaLnBrk="1" latinLnBrk="0" hangingPunct="1">
              <a:lnSpc>
                <a:spcPct val="90000"/>
              </a:lnSpc>
              <a:spcBef>
                <a:spcPct val="0"/>
              </a:spcBef>
              <a:buNone/>
              <a:defRPr sz="4000" kern="1200" cap="all" baseline="0">
                <a:solidFill>
                  <a:schemeClr val="accent1">
                    <a:lumMod val="50000"/>
                  </a:schemeClr>
                </a:solidFill>
                <a:latin typeface="+mj-lt"/>
                <a:ea typeface="+mj-ea"/>
                <a:cs typeface="+mj-cs"/>
              </a:defRPr>
            </a:lvl1pPr>
          </a:lstStyle>
          <a:p>
            <a:pPr algn="ctr"/>
            <a:r>
              <a:rPr lang="el-GR" sz="1200" b="1" dirty="0"/>
              <a:t>ΔραστηριοτητεΣ</a:t>
            </a:r>
            <a:r>
              <a:rPr lang="el-GR" sz="1200" b="1" dirty="0">
                <a:solidFill>
                  <a:srgbClr val="92D050"/>
                </a:solidFill>
              </a:rPr>
              <a:t> </a:t>
            </a:r>
            <a:r>
              <a:rPr lang="el-GR" sz="1200" b="1" dirty="0">
                <a:solidFill>
                  <a:srgbClr val="00B0F0"/>
                </a:solidFill>
              </a:rPr>
              <a:t>εισερχομενησ κινητικοτηταΣ </a:t>
            </a:r>
          </a:p>
        </p:txBody>
      </p:sp>
      <p:pic>
        <p:nvPicPr>
          <p:cNvPr id="14" name="Γραφικό 13" descr="Βέλος Περιστροφή αριστερά">
            <a:extLst>
              <a:ext uri="{FF2B5EF4-FFF2-40B4-BE49-F238E27FC236}">
                <a16:creationId xmlns:a16="http://schemas.microsoft.com/office/drawing/2014/main" id="{8029CA38-DC23-425E-8A27-A064BFEBF78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859561" y="2130422"/>
            <a:ext cx="390618" cy="390618"/>
          </a:xfrm>
          <a:prstGeom prst="rect">
            <a:avLst/>
          </a:prstGeom>
        </p:spPr>
      </p:pic>
    </p:spTree>
    <p:extLst>
      <p:ext uri="{BB962C8B-B14F-4D97-AF65-F5344CB8AC3E}">
        <p14:creationId xmlns:p14="http://schemas.microsoft.com/office/powerpoint/2010/main" val="1192260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1197868" y="188640"/>
            <a:ext cx="9753600" cy="850106"/>
          </a:xfrm>
          <a:ln>
            <a:solidFill>
              <a:schemeClr val="accent1">
                <a:lumMod val="50000"/>
              </a:schemeClr>
            </a:solidFill>
          </a:ln>
        </p:spPr>
        <p:txBody>
          <a:bodyPr rtlCol="0">
            <a:normAutofit/>
          </a:bodyPr>
          <a:lstStyle/>
          <a:p>
            <a:pPr algn="ctr"/>
            <a:r>
              <a:rPr lang="el-GR" sz="2400" dirty="0">
                <a:ln w="0"/>
                <a:effectLst>
                  <a:outerShdw blurRad="38100" dist="25400" dir="5400000" algn="ctr" rotWithShape="0">
                    <a:srgbClr val="6E747A">
                      <a:alpha val="43000"/>
                    </a:srgbClr>
                  </a:outerShdw>
                </a:effectLst>
                <a:cs typeface="Times New Roman" pitchFamily="18" charset="0"/>
              </a:rPr>
              <a:t>ΜΑΘΗΣΙΑΚΗ ΚΙΝΗΤΙΚΟΤΗΤΑ ΑΤΟΜΩΝ ΚΑ1</a:t>
            </a:r>
            <a:br>
              <a:rPr lang="el-GR" sz="2400" dirty="0">
                <a:ln w="0"/>
                <a:effectLst>
                  <a:outerShdw blurRad="38100" dist="25400" dir="5400000" algn="ctr" rotWithShape="0">
                    <a:srgbClr val="6E747A">
                      <a:alpha val="43000"/>
                    </a:srgbClr>
                  </a:outerShdw>
                </a:effectLst>
                <a:cs typeface="Times New Roman" pitchFamily="18" charset="0"/>
              </a:rPr>
            </a:br>
            <a:r>
              <a:rPr lang="el-GR" sz="2400" dirty="0">
                <a:solidFill>
                  <a:srgbClr val="00B0F0"/>
                </a:solidFill>
              </a:rPr>
              <a:t>Σχεδια βραχυπροθεσμηΣ κινητικοτηταΣ (</a:t>
            </a:r>
            <a:r>
              <a:rPr lang="el-GR" sz="2400" u="sng" dirty="0">
                <a:solidFill>
                  <a:srgbClr val="00B0F0"/>
                </a:solidFill>
              </a:rPr>
              <a:t>αιτηση </a:t>
            </a:r>
            <a:r>
              <a:rPr lang="el-GR" sz="2400" u="sng" dirty="0">
                <a:ln w="0"/>
                <a:solidFill>
                  <a:srgbClr val="00B0F0"/>
                </a:solidFill>
                <a:cs typeface="Times New Roman" pitchFamily="18" charset="0"/>
              </a:rPr>
              <a:t>ΚΑ122</a:t>
            </a:r>
            <a:r>
              <a:rPr lang="en-US" sz="2400" u="sng" dirty="0">
                <a:ln w="0"/>
                <a:solidFill>
                  <a:srgbClr val="00B0F0"/>
                </a:solidFill>
                <a:cs typeface="Times New Roman" pitchFamily="18" charset="0"/>
              </a:rPr>
              <a:t>-sch</a:t>
            </a:r>
            <a:r>
              <a:rPr lang="el-GR" sz="2400" dirty="0">
                <a:ln w="0"/>
                <a:solidFill>
                  <a:srgbClr val="00B0F0"/>
                </a:solidFill>
                <a:effectLst>
                  <a:outerShdw blurRad="38100" dist="25400" dir="5400000" algn="ctr" rotWithShape="0">
                    <a:srgbClr val="6E747A">
                      <a:alpha val="43000"/>
                    </a:srgbClr>
                  </a:outerShdw>
                </a:effectLst>
                <a:cs typeface="Times New Roman" pitchFamily="18" charset="0"/>
              </a:rPr>
              <a:t>)</a:t>
            </a:r>
            <a:endParaRPr lang="el-GR" sz="2400" dirty="0">
              <a:solidFill>
                <a:srgbClr val="00B0F0"/>
              </a:solidFill>
            </a:endParaRPr>
          </a:p>
        </p:txBody>
      </p:sp>
      <p:graphicFrame>
        <p:nvGraphicFramePr>
          <p:cNvPr id="2" name="Θέση περιεχομένου 1">
            <a:extLst>
              <a:ext uri="{FF2B5EF4-FFF2-40B4-BE49-F238E27FC236}">
                <a16:creationId xmlns:a16="http://schemas.microsoft.com/office/drawing/2014/main" id="{7EB4FAA6-54A9-42E2-9F08-FC9AD3CF3ABC}"/>
              </a:ext>
            </a:extLst>
          </p:cNvPr>
          <p:cNvGraphicFramePr>
            <a:graphicFrameLocks noGrp="1"/>
          </p:cNvGraphicFramePr>
          <p:nvPr>
            <p:ph sz="half" idx="2"/>
            <p:extLst>
              <p:ext uri="{D42A27DB-BD31-4B8C-83A1-F6EECF244321}">
                <p14:modId xmlns:p14="http://schemas.microsoft.com/office/powerpoint/2010/main" val="2560291533"/>
              </p:ext>
            </p:extLst>
          </p:nvPr>
        </p:nvGraphicFramePr>
        <p:xfrm>
          <a:off x="6270025" y="1628800"/>
          <a:ext cx="4708525"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8" name="Θέση περιεχομένου 17">
            <a:extLst>
              <a:ext uri="{FF2B5EF4-FFF2-40B4-BE49-F238E27FC236}">
                <a16:creationId xmlns:a16="http://schemas.microsoft.com/office/drawing/2014/main" id="{46945547-DFDB-48FC-B7A2-2FE85BF2BC27}"/>
              </a:ext>
            </a:extLst>
          </p:cNvPr>
          <p:cNvGraphicFramePr>
            <a:graphicFrameLocks noGrp="1"/>
          </p:cNvGraphicFramePr>
          <p:nvPr>
            <p:ph sz="half" idx="1"/>
            <p:extLst>
              <p:ext uri="{D42A27DB-BD31-4B8C-83A1-F6EECF244321}">
                <p14:modId xmlns:p14="http://schemas.microsoft.com/office/powerpoint/2010/main" val="1595722381"/>
              </p:ext>
            </p:extLst>
          </p:nvPr>
        </p:nvGraphicFramePr>
        <p:xfrm>
          <a:off x="1366143" y="1412776"/>
          <a:ext cx="4708525" cy="532859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2">
            <a:extLst>
              <a:ext uri="{FF2B5EF4-FFF2-40B4-BE49-F238E27FC236}">
                <a16:creationId xmlns:a16="http://schemas.microsoft.com/office/drawing/2014/main" id="{F9D3F5B4-C03B-41DA-AC6F-D22BCDBB6100}"/>
              </a:ext>
            </a:extLst>
          </p:cNvPr>
          <p:cNvSpPr txBox="1"/>
          <p:nvPr/>
        </p:nvSpPr>
        <p:spPr>
          <a:xfrm>
            <a:off x="261764" y="5877272"/>
            <a:ext cx="6120680" cy="461665"/>
          </a:xfrm>
          <a:prstGeom prst="rect">
            <a:avLst/>
          </a:prstGeom>
          <a:noFill/>
          <a:ln>
            <a:solidFill>
              <a:schemeClr val="accent1">
                <a:lumMod val="50000"/>
              </a:schemeClr>
            </a:solidFill>
          </a:ln>
        </p:spPr>
        <p:txBody>
          <a:bodyPr wrap="square" rtlCol="0">
            <a:spAutoFit/>
          </a:bodyPr>
          <a:lstStyle/>
          <a:p>
            <a:pPr>
              <a:buClr>
                <a:schemeClr val="accent1">
                  <a:lumMod val="50000"/>
                </a:schemeClr>
              </a:buClr>
            </a:pPr>
            <a:r>
              <a:rPr lang="el-GR" sz="1200" b="1" dirty="0">
                <a:solidFill>
                  <a:schemeClr val="accent1">
                    <a:lumMod val="50000"/>
                  </a:schemeClr>
                </a:solidFill>
                <a:latin typeface="+mj-lt"/>
              </a:rPr>
              <a:t>Οι ηλεκτρονικές αιτήσεις βρίσκονται σε μορφή </a:t>
            </a:r>
            <a:r>
              <a:rPr lang="en-US" sz="1200" b="1" dirty="0">
                <a:solidFill>
                  <a:schemeClr val="accent1">
                    <a:lumMod val="50000"/>
                  </a:schemeClr>
                </a:solidFill>
                <a:latin typeface="+mj-lt"/>
              </a:rPr>
              <a:t>WEB </a:t>
            </a:r>
            <a:r>
              <a:rPr lang="el-GR" sz="1200" b="1" dirty="0">
                <a:solidFill>
                  <a:schemeClr val="accent1">
                    <a:lumMod val="50000"/>
                  </a:schemeClr>
                </a:solidFill>
                <a:latin typeface="+mj-lt"/>
              </a:rPr>
              <a:t>στον παρακάτω σύνδεσμο: </a:t>
            </a:r>
            <a:r>
              <a:rPr lang="en-US" sz="1200" b="1" dirty="0">
                <a:solidFill>
                  <a:srgbClr val="FFC000"/>
                </a:solidFill>
                <a:latin typeface="+mj-lt"/>
                <a:hlinkClick r:id="rId13"/>
              </a:rPr>
              <a:t>https://webgate.ec.europa.eu/app-forms/af-ui-opportunities/#/erasmus-plus</a:t>
            </a:r>
            <a:endParaRPr lang="el-GR" sz="1200" b="1" dirty="0">
              <a:solidFill>
                <a:srgbClr val="FFC000"/>
              </a:solidFill>
              <a:latin typeface="+mj-lt"/>
            </a:endParaRPr>
          </a:p>
        </p:txBody>
      </p:sp>
    </p:spTree>
    <p:extLst>
      <p:ext uri="{BB962C8B-B14F-4D97-AF65-F5344CB8AC3E}">
        <p14:creationId xmlns:p14="http://schemas.microsoft.com/office/powerpoint/2010/main" val="883091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25860" y="188640"/>
            <a:ext cx="9753600" cy="850106"/>
          </a:xfrm>
          <a:ln>
            <a:solidFill>
              <a:schemeClr val="accent1">
                <a:lumMod val="50000"/>
              </a:schemeClr>
            </a:solidFill>
          </a:ln>
        </p:spPr>
        <p:txBody>
          <a:bodyPr>
            <a:noAutofit/>
          </a:bodyPr>
          <a:lstStyle/>
          <a:p>
            <a:pPr algn="ctr"/>
            <a:r>
              <a:rPr lang="el-GR" sz="2400" dirty="0">
                <a:ln w="0"/>
                <a:effectLst>
                  <a:outerShdw blurRad="38100" dist="25400" dir="5400000" algn="ctr" rotWithShape="0">
                    <a:srgbClr val="6E747A">
                      <a:alpha val="43000"/>
                    </a:srgbClr>
                  </a:outerShdw>
                </a:effectLst>
                <a:cs typeface="Times New Roman" pitchFamily="18" charset="0"/>
              </a:rPr>
              <a:t>ΜΑΘΗΣΙΑΚΗ ΚΙΝΗΤΙΚΟΤΗΤΑ ΑΤΟΜΩΝ ΚΑ1</a:t>
            </a:r>
            <a:br>
              <a:rPr lang="el-GR" sz="2400" dirty="0">
                <a:ln w="0"/>
                <a:effectLst>
                  <a:outerShdw blurRad="38100" dist="25400" dir="5400000" algn="ctr" rotWithShape="0">
                    <a:srgbClr val="6E747A">
                      <a:alpha val="43000"/>
                    </a:srgbClr>
                  </a:outerShdw>
                </a:effectLst>
                <a:cs typeface="Times New Roman" pitchFamily="18" charset="0"/>
              </a:rPr>
            </a:br>
            <a:r>
              <a:rPr lang="el-GR" sz="2400" dirty="0">
                <a:ln w="0"/>
                <a:solidFill>
                  <a:srgbClr val="00B0F0"/>
                </a:solidFill>
                <a:effectLst>
                  <a:outerShdw blurRad="38100" dist="25400" dir="5400000" algn="ctr" rotWithShape="0">
                    <a:srgbClr val="6E747A">
                      <a:alpha val="43000"/>
                    </a:srgbClr>
                  </a:outerShdw>
                </a:effectLst>
                <a:cs typeface="Times New Roman" pitchFamily="18" charset="0"/>
              </a:rPr>
              <a:t>διαπιστευση </a:t>
            </a:r>
            <a:r>
              <a:rPr lang="en-US" sz="2400" dirty="0">
                <a:ln w="0"/>
                <a:solidFill>
                  <a:srgbClr val="00B0F0"/>
                </a:solidFill>
                <a:effectLst>
                  <a:outerShdw blurRad="38100" dist="25400" dir="5400000" algn="ctr" rotWithShape="0">
                    <a:srgbClr val="6E747A">
                      <a:alpha val="43000"/>
                    </a:srgbClr>
                  </a:outerShdw>
                </a:effectLst>
                <a:cs typeface="Times New Roman" pitchFamily="18" charset="0"/>
              </a:rPr>
              <a:t>erasmus (</a:t>
            </a:r>
            <a:r>
              <a:rPr lang="el-GR" sz="2400" dirty="0">
                <a:ln w="0"/>
                <a:solidFill>
                  <a:srgbClr val="00B0F0"/>
                </a:solidFill>
                <a:effectLst>
                  <a:outerShdw blurRad="38100" dist="25400" dir="5400000" algn="ctr" rotWithShape="0">
                    <a:srgbClr val="6E747A">
                      <a:alpha val="43000"/>
                    </a:srgbClr>
                  </a:outerShdw>
                </a:effectLst>
                <a:cs typeface="Times New Roman" pitchFamily="18" charset="0"/>
              </a:rPr>
              <a:t>αιτηση κα120-</a:t>
            </a:r>
            <a:r>
              <a:rPr lang="en-US" sz="2400" dirty="0">
                <a:ln w="0"/>
                <a:solidFill>
                  <a:srgbClr val="00B0F0"/>
                </a:solidFill>
                <a:effectLst>
                  <a:outerShdw blurRad="38100" dist="25400" dir="5400000" algn="ctr" rotWithShape="0">
                    <a:srgbClr val="6E747A">
                      <a:alpha val="43000"/>
                    </a:srgbClr>
                  </a:outerShdw>
                </a:effectLst>
                <a:cs typeface="Times New Roman" pitchFamily="18" charset="0"/>
              </a:rPr>
              <a:t>sch)</a:t>
            </a:r>
            <a:endParaRPr lang="el-GR" sz="2400" dirty="0">
              <a:solidFill>
                <a:srgbClr val="00B0F0"/>
              </a:solidFill>
            </a:endParaRPr>
          </a:p>
        </p:txBody>
      </p:sp>
      <p:graphicFrame>
        <p:nvGraphicFramePr>
          <p:cNvPr id="5" name="4 - Θέση περιεχομένου">
            <a:extLst>
              <a:ext uri="{FF2B5EF4-FFF2-40B4-BE49-F238E27FC236}">
                <a16:creationId xmlns:a16="http://schemas.microsoft.com/office/drawing/2014/main" id="{5C9D4C22-E8F7-4647-8A0A-D8A39EA70CD8}"/>
              </a:ext>
            </a:extLst>
          </p:cNvPr>
          <p:cNvGraphicFramePr>
            <a:graphicFrameLocks noGrp="1"/>
          </p:cNvGraphicFramePr>
          <p:nvPr>
            <p:ph sz="half" idx="1"/>
            <p:extLst>
              <p:ext uri="{D42A27DB-BD31-4B8C-83A1-F6EECF244321}">
                <p14:modId xmlns:p14="http://schemas.microsoft.com/office/powerpoint/2010/main" val="2627893961"/>
              </p:ext>
            </p:extLst>
          </p:nvPr>
        </p:nvGraphicFramePr>
        <p:xfrm>
          <a:off x="1125860" y="1340768"/>
          <a:ext cx="1008112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 TextBox"/>
          <p:cNvSpPr txBox="1"/>
          <p:nvPr/>
        </p:nvSpPr>
        <p:spPr>
          <a:xfrm>
            <a:off x="1269876" y="1196752"/>
            <a:ext cx="10081120" cy="369332"/>
          </a:xfrm>
          <a:prstGeom prst="rect">
            <a:avLst/>
          </a:prstGeom>
          <a:noFill/>
          <a:ln>
            <a:solidFill>
              <a:schemeClr val="accent1">
                <a:lumMod val="50000"/>
              </a:schemeClr>
            </a:solidFill>
          </a:ln>
        </p:spPr>
        <p:txBody>
          <a:bodyPr wrap="square" rtlCol="0">
            <a:spAutoFit/>
          </a:bodyPr>
          <a:lstStyle/>
          <a:p>
            <a:pPr algn="ctr">
              <a:lnSpc>
                <a:spcPct val="90000"/>
              </a:lnSpc>
            </a:pPr>
            <a:r>
              <a:rPr lang="el-GR" sz="2000" dirty="0">
                <a:solidFill>
                  <a:srgbClr val="00B0F0"/>
                </a:solidFill>
              </a:rPr>
              <a:t> </a:t>
            </a:r>
            <a:r>
              <a:rPr lang="el-GR" dirty="0">
                <a:solidFill>
                  <a:srgbClr val="00B0F0"/>
                </a:solidFill>
                <a:latin typeface="+mj-lt"/>
              </a:rPr>
              <a:t>ΒΑΣΙΚΑ ΧΑΡΑΚΤΗΡΙΣΤΙΚΑ- ΠΟΡΕΙΑ ΥΛΟΠΟΙΗΣΗΣ  ΣΧΕΔΙΩΝ ΔΙΑΠΙΣΤΕΥΜΕΝΩΝ ΟΡΓΑΝΙΣΜΩΝ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1197868" y="548680"/>
            <a:ext cx="9753600" cy="634082"/>
          </a:xfrm>
          <a:ln>
            <a:solidFill>
              <a:schemeClr val="accent1">
                <a:lumMod val="50000"/>
              </a:schemeClr>
            </a:solidFill>
          </a:ln>
        </p:spPr>
        <p:txBody>
          <a:bodyPr rtlCol="0">
            <a:normAutofit/>
          </a:bodyPr>
          <a:lstStyle/>
          <a:p>
            <a:pPr algn="ctr" rtl="0"/>
            <a:r>
              <a:rPr lang="el-GR" sz="2400" dirty="0"/>
              <a:t>ΔΥΟ ΤΥΠΟΙ ΑΙΤΗΣΕΩΝ ΑΠΟΝΟΜΗΣ ΔΙΑΠΙΣΤΕΥΣΗΣ</a:t>
            </a:r>
          </a:p>
        </p:txBody>
      </p:sp>
      <p:sp>
        <p:nvSpPr>
          <p:cNvPr id="7" name="6 - TextBox"/>
          <p:cNvSpPr txBox="1"/>
          <p:nvPr/>
        </p:nvSpPr>
        <p:spPr>
          <a:xfrm>
            <a:off x="1269876" y="1916832"/>
            <a:ext cx="3816424" cy="480131"/>
          </a:xfrm>
          <a:prstGeom prst="rect">
            <a:avLst/>
          </a:prstGeom>
          <a:solidFill>
            <a:schemeClr val="accent6">
              <a:lumMod val="60000"/>
              <a:lumOff val="40000"/>
            </a:schemeClr>
          </a:solidFill>
          <a:ln>
            <a:solidFill>
              <a:schemeClr val="bg2"/>
            </a:solidFill>
          </a:ln>
        </p:spPr>
        <p:txBody>
          <a:bodyPr wrap="square" rtlCol="0" anchor="ctr">
            <a:spAutoFit/>
          </a:bodyPr>
          <a:lstStyle/>
          <a:p>
            <a:pPr algn="ctr">
              <a:lnSpc>
                <a:spcPct val="90000"/>
              </a:lnSpc>
            </a:pPr>
            <a:r>
              <a:rPr lang="el-GR" sz="1400" b="1" dirty="0">
                <a:solidFill>
                  <a:schemeClr val="accent1">
                    <a:lumMod val="50000"/>
                  </a:schemeClr>
                </a:solidFill>
                <a:latin typeface="+mj-lt"/>
              </a:rPr>
              <a:t>Ως μεμονωμένοι οργανισμοί</a:t>
            </a:r>
          </a:p>
          <a:p>
            <a:pPr algn="ctr">
              <a:lnSpc>
                <a:spcPct val="90000"/>
              </a:lnSpc>
            </a:pPr>
            <a:endParaRPr lang="el-GR" sz="1400" b="1" dirty="0">
              <a:solidFill>
                <a:schemeClr val="accent1">
                  <a:lumMod val="50000"/>
                </a:schemeClr>
              </a:solidFill>
              <a:latin typeface="+mj-lt"/>
            </a:endParaRPr>
          </a:p>
        </p:txBody>
      </p:sp>
      <p:sp>
        <p:nvSpPr>
          <p:cNvPr id="8" name="7 - TextBox"/>
          <p:cNvSpPr txBox="1"/>
          <p:nvPr/>
        </p:nvSpPr>
        <p:spPr>
          <a:xfrm>
            <a:off x="6886500" y="1916832"/>
            <a:ext cx="3816424" cy="480131"/>
          </a:xfrm>
          <a:prstGeom prst="rect">
            <a:avLst/>
          </a:prstGeom>
          <a:solidFill>
            <a:schemeClr val="accent6">
              <a:lumMod val="60000"/>
              <a:lumOff val="40000"/>
            </a:schemeClr>
          </a:solidFill>
          <a:ln>
            <a:solidFill>
              <a:schemeClr val="bg2"/>
            </a:solidFill>
          </a:ln>
        </p:spPr>
        <p:txBody>
          <a:bodyPr wrap="square" rtlCol="0">
            <a:spAutoFit/>
          </a:bodyPr>
          <a:lstStyle/>
          <a:p>
            <a:pPr algn="ctr">
              <a:lnSpc>
                <a:spcPct val="90000"/>
              </a:lnSpc>
            </a:pPr>
            <a:r>
              <a:rPr lang="el-GR" sz="1400" b="1" dirty="0">
                <a:solidFill>
                  <a:schemeClr val="accent1">
                    <a:lumMod val="50000"/>
                  </a:schemeClr>
                </a:solidFill>
                <a:latin typeface="+mj-lt"/>
              </a:rPr>
              <a:t>Ως συντονιστές κοινοπραξίας κινητικότητας</a:t>
            </a:r>
          </a:p>
        </p:txBody>
      </p:sp>
      <p:sp>
        <p:nvSpPr>
          <p:cNvPr id="9" name="TextBox 4">
            <a:extLst>
              <a:ext uri="{FF2B5EF4-FFF2-40B4-BE49-F238E27FC236}">
                <a16:creationId xmlns:a16="http://schemas.microsoft.com/office/drawing/2014/main" id="{47579C04-0C68-49C0-BD84-4B972186DE3E}"/>
              </a:ext>
            </a:extLst>
          </p:cNvPr>
          <p:cNvSpPr txBox="1"/>
          <p:nvPr/>
        </p:nvSpPr>
        <p:spPr>
          <a:xfrm>
            <a:off x="626615" y="2743201"/>
            <a:ext cx="4891733" cy="1600438"/>
          </a:xfrm>
          <a:prstGeom prst="rect">
            <a:avLst/>
          </a:prstGeom>
          <a:noFill/>
          <a:ln>
            <a:noFill/>
          </a:ln>
        </p:spPr>
        <p:txBody>
          <a:bodyPr wrap="square" rtlCol="0">
            <a:spAutoFit/>
          </a:bodyPr>
          <a:lstStyle/>
          <a:p>
            <a:pPr algn="just"/>
            <a:endParaRPr lang="el-GR" sz="1400" b="1" dirty="0">
              <a:solidFill>
                <a:schemeClr val="accent1">
                  <a:lumMod val="50000"/>
                </a:schemeClr>
              </a:solidFill>
              <a:latin typeface="+mj-lt"/>
            </a:endParaRPr>
          </a:p>
          <a:p>
            <a:pPr algn="just"/>
            <a:r>
              <a:rPr lang="el-GR" sz="1200" b="1" dirty="0">
                <a:solidFill>
                  <a:schemeClr val="accent1">
                    <a:lumMod val="50000"/>
                  </a:schemeClr>
                </a:solidFill>
                <a:latin typeface="+mj-lt"/>
              </a:rPr>
              <a:t>Το σχολείο/φορέας εκπαίδευσης υποβάλει αίτηση για απονομή διαπίστευσης  στην οποία έχει εντάξει δραστηριότητες κινητικότητες που αφορούν το προσωπικό ή /και τους μαθητές του</a:t>
            </a:r>
          </a:p>
          <a:p>
            <a:pPr algn="just"/>
            <a:endParaRPr lang="el-GR" dirty="0"/>
          </a:p>
          <a:p>
            <a:pPr algn="just"/>
            <a:endParaRPr lang="el-GR" dirty="0"/>
          </a:p>
        </p:txBody>
      </p:sp>
      <p:sp>
        <p:nvSpPr>
          <p:cNvPr id="10" name="TextBox 6">
            <a:extLst>
              <a:ext uri="{FF2B5EF4-FFF2-40B4-BE49-F238E27FC236}">
                <a16:creationId xmlns:a16="http://schemas.microsoft.com/office/drawing/2014/main" id="{4D0785FD-A99B-4087-8DFB-9294DFDDFDF2}"/>
              </a:ext>
            </a:extLst>
          </p:cNvPr>
          <p:cNvSpPr txBox="1"/>
          <p:nvPr/>
        </p:nvSpPr>
        <p:spPr>
          <a:xfrm>
            <a:off x="6238428" y="2708920"/>
            <a:ext cx="4968552" cy="3631763"/>
          </a:xfrm>
          <a:prstGeom prst="rect">
            <a:avLst/>
          </a:prstGeom>
          <a:noFill/>
          <a:ln>
            <a:noFill/>
          </a:ln>
        </p:spPr>
        <p:txBody>
          <a:bodyPr wrap="square" rtlCol="0">
            <a:spAutoFit/>
          </a:bodyPr>
          <a:lstStyle/>
          <a:p>
            <a:pPr algn="just">
              <a:buFont typeface="Wingdings" pitchFamily="2" charset="2"/>
              <a:buChar char="ü"/>
            </a:pPr>
            <a:endParaRPr lang="el-GR" sz="1400" b="1" dirty="0">
              <a:solidFill>
                <a:schemeClr val="accent1">
                  <a:lumMod val="50000"/>
                </a:schemeClr>
              </a:solidFill>
              <a:latin typeface="+mj-lt"/>
            </a:endParaRPr>
          </a:p>
          <a:p>
            <a:pPr algn="just">
              <a:buFont typeface="Wingdings" pitchFamily="2" charset="2"/>
              <a:buChar char="ü"/>
            </a:pPr>
            <a:r>
              <a:rPr lang="el-GR" sz="1200" b="1" dirty="0">
                <a:solidFill>
                  <a:schemeClr val="accent1">
                    <a:lumMod val="50000"/>
                  </a:schemeClr>
                </a:solidFill>
                <a:latin typeface="+mj-lt"/>
              </a:rPr>
              <a:t>Το σχολείο/ φορέας εκπαίδευσης υποβάλει αίτηση εκ μέρους μιας ομάδας οργανισμών από την ίδια χώρα και τον ίδιο τομέα εκπαίδευσης που υλοποιούν δραστηριότητες κινητικότητας στο πλαίσιο ενός κοινού σχεδίου Erasmus.</a:t>
            </a:r>
          </a:p>
          <a:p>
            <a:pPr algn="just"/>
            <a:endParaRPr lang="el-GR" sz="1200" b="1" dirty="0">
              <a:solidFill>
                <a:schemeClr val="accent1">
                  <a:lumMod val="50000"/>
                </a:schemeClr>
              </a:solidFill>
              <a:latin typeface="+mj-lt"/>
            </a:endParaRPr>
          </a:p>
          <a:p>
            <a:pPr algn="just">
              <a:buFont typeface="Wingdings" pitchFamily="2" charset="2"/>
              <a:buChar char="ü"/>
            </a:pPr>
            <a:r>
              <a:rPr lang="el-GR" sz="1200" b="1" dirty="0">
                <a:solidFill>
                  <a:schemeClr val="accent1">
                    <a:lumMod val="50000"/>
                  </a:schemeClr>
                </a:solidFill>
                <a:latin typeface="+mj-lt"/>
              </a:rPr>
              <a:t>Υπεύθυνος για τον συντονισμό κάθε κοινοπραξίας κινητικότητας είναι ένας επικεφαλής οργανισμός: ο συντονιστής της κοινοπραξίας κινητικότητας, ο οποίος πρέπει να διαθέτει διαπίστευση Erasmus. </a:t>
            </a:r>
          </a:p>
          <a:p>
            <a:pPr algn="just"/>
            <a:endParaRPr lang="el-GR" sz="1200" b="1" dirty="0">
              <a:solidFill>
                <a:schemeClr val="accent1">
                  <a:lumMod val="50000"/>
                </a:schemeClr>
              </a:solidFill>
              <a:latin typeface="+mj-lt"/>
            </a:endParaRPr>
          </a:p>
          <a:p>
            <a:pPr algn="just">
              <a:buFont typeface="Wingdings" pitchFamily="2" charset="2"/>
              <a:buChar char="ü"/>
            </a:pPr>
            <a:r>
              <a:rPr lang="el-GR" sz="1200" b="1" dirty="0">
                <a:solidFill>
                  <a:schemeClr val="accent1">
                    <a:lumMod val="50000"/>
                  </a:schemeClr>
                </a:solidFill>
                <a:latin typeface="+mj-lt"/>
              </a:rPr>
              <a:t>Δεν απαιτείται διαπίστευση Erasmus για τα μέλη της κοινοπραξίας. </a:t>
            </a:r>
            <a:r>
              <a:rPr lang="el-GR" sz="1400" dirty="0"/>
              <a:t>	</a:t>
            </a:r>
          </a:p>
          <a:p>
            <a:pPr algn="just"/>
            <a:r>
              <a:rPr lang="el-GR" sz="1400" dirty="0"/>
              <a:t>	</a:t>
            </a:r>
          </a:p>
          <a:p>
            <a:pPr algn="just"/>
            <a:endParaRPr lang="el-GR" sz="1400" dirty="0">
              <a:latin typeface="+mj-lt"/>
            </a:endParaRPr>
          </a:p>
          <a:p>
            <a:pPr algn="just"/>
            <a:endParaRPr lang="el-GR" sz="1400" dirty="0">
              <a:latin typeface="+mj-lt"/>
            </a:endParaRPr>
          </a:p>
          <a:p>
            <a:pPr algn="just"/>
            <a:endParaRPr lang="el-GR" sz="1400" dirty="0">
              <a:latin typeface="+mj-lt"/>
            </a:endParaRPr>
          </a:p>
          <a:p>
            <a:pPr algn="just"/>
            <a:endParaRPr lang="el-GR" sz="1400" dirty="0">
              <a:latin typeface="+mj-lt"/>
            </a:endParaRPr>
          </a:p>
        </p:txBody>
      </p:sp>
      <p:sp>
        <p:nvSpPr>
          <p:cNvPr id="16" name="TextBox 2">
            <a:extLst>
              <a:ext uri="{FF2B5EF4-FFF2-40B4-BE49-F238E27FC236}">
                <a16:creationId xmlns:a16="http://schemas.microsoft.com/office/drawing/2014/main" id="{F9D3F5B4-C03B-41DA-AC6F-D22BCDBB6100}"/>
              </a:ext>
            </a:extLst>
          </p:cNvPr>
          <p:cNvSpPr txBox="1"/>
          <p:nvPr/>
        </p:nvSpPr>
        <p:spPr>
          <a:xfrm>
            <a:off x="189756" y="6021288"/>
            <a:ext cx="6120680" cy="461665"/>
          </a:xfrm>
          <a:prstGeom prst="rect">
            <a:avLst/>
          </a:prstGeom>
          <a:noFill/>
          <a:ln>
            <a:solidFill>
              <a:schemeClr val="accent1">
                <a:lumMod val="50000"/>
              </a:schemeClr>
            </a:solidFill>
          </a:ln>
        </p:spPr>
        <p:txBody>
          <a:bodyPr wrap="square" rtlCol="0">
            <a:spAutoFit/>
          </a:bodyPr>
          <a:lstStyle/>
          <a:p>
            <a:pPr>
              <a:buClr>
                <a:schemeClr val="accent1">
                  <a:lumMod val="50000"/>
                </a:schemeClr>
              </a:buClr>
            </a:pPr>
            <a:r>
              <a:rPr lang="el-GR" sz="1200" b="1" dirty="0">
                <a:solidFill>
                  <a:schemeClr val="accent1">
                    <a:lumMod val="50000"/>
                  </a:schemeClr>
                </a:solidFill>
                <a:latin typeface="+mj-lt"/>
              </a:rPr>
              <a:t>Οι ηλεκτρονικές αιτήσεις βρίσκονται σε μορφή </a:t>
            </a:r>
            <a:r>
              <a:rPr lang="en-US" sz="1200" b="1" dirty="0">
                <a:solidFill>
                  <a:schemeClr val="accent1">
                    <a:lumMod val="50000"/>
                  </a:schemeClr>
                </a:solidFill>
                <a:latin typeface="+mj-lt"/>
              </a:rPr>
              <a:t>WEB </a:t>
            </a:r>
            <a:r>
              <a:rPr lang="el-GR" sz="1200" b="1" dirty="0">
                <a:solidFill>
                  <a:schemeClr val="accent1">
                    <a:lumMod val="50000"/>
                  </a:schemeClr>
                </a:solidFill>
                <a:latin typeface="+mj-lt"/>
              </a:rPr>
              <a:t>στον παρακάτω σύνδεσμο: </a:t>
            </a:r>
            <a:r>
              <a:rPr lang="en-US" sz="1200" b="1" dirty="0">
                <a:solidFill>
                  <a:srgbClr val="FFC000"/>
                </a:solidFill>
                <a:latin typeface="+mj-lt"/>
                <a:hlinkClick r:id="rId3"/>
              </a:rPr>
              <a:t>https://webgate.ec.europa.eu/app-forms/af-ui-opportunities/#/erasmus-plus</a:t>
            </a:r>
            <a:endParaRPr lang="el-GR" sz="1200" b="1" dirty="0">
              <a:solidFill>
                <a:srgbClr val="FFC000"/>
              </a:solidFill>
              <a:latin typeface="+mj-lt"/>
            </a:endParaRPr>
          </a:p>
        </p:txBody>
      </p:sp>
      <p:pic>
        <p:nvPicPr>
          <p:cNvPr id="17" name="16 - Εικόνα" descr="pngtree-red-award-ribbon-certificate-vector-clipart-png-image_8677017 22.jpg"/>
          <p:cNvPicPr>
            <a:picLocks noChangeAspect="1"/>
          </p:cNvPicPr>
          <p:nvPr/>
        </p:nvPicPr>
        <p:blipFill>
          <a:blip r:embed="rId4"/>
          <a:stretch>
            <a:fillRect/>
          </a:stretch>
        </p:blipFill>
        <p:spPr>
          <a:xfrm>
            <a:off x="2566020" y="4005064"/>
            <a:ext cx="1152128" cy="1595980"/>
          </a:xfrm>
          <a:prstGeom prst="rect">
            <a:avLst/>
          </a:prstGeom>
          <a:ln w="190500" cap="sq">
            <a:solidFill>
              <a:schemeClr val="accent6">
                <a:lumMod val="60000"/>
                <a:lumOff val="40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600421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1217614" y="274638"/>
            <a:ext cx="9753600" cy="706090"/>
          </a:xfrm>
          <a:ln>
            <a:solidFill>
              <a:schemeClr val="accent1">
                <a:lumMod val="50000"/>
              </a:schemeClr>
            </a:solidFill>
          </a:ln>
        </p:spPr>
        <p:txBody>
          <a:bodyPr rtlCol="0">
            <a:normAutofit fontScale="90000"/>
          </a:bodyPr>
          <a:lstStyle/>
          <a:p>
            <a:pPr algn="ctr"/>
            <a:r>
              <a:rPr lang="el-GR" sz="2400" dirty="0"/>
              <a:t>Συνεργασια μεταξυ οργανισμων και ιδρυματων ΚΑ2 </a:t>
            </a:r>
            <a:br>
              <a:rPr lang="el-GR" sz="2400" dirty="0"/>
            </a:br>
            <a:r>
              <a:rPr lang="el-GR" sz="2400" dirty="0">
                <a:solidFill>
                  <a:schemeClr val="accent1">
                    <a:lumMod val="75000"/>
                  </a:schemeClr>
                </a:solidFill>
              </a:rPr>
              <a:t>συμπραξεισ για συνεργασια-</a:t>
            </a:r>
            <a:r>
              <a:rPr lang="fr-FR" sz="2400" dirty="0">
                <a:solidFill>
                  <a:schemeClr val="accent1">
                    <a:lumMod val="75000"/>
                  </a:schemeClr>
                </a:solidFill>
              </a:rPr>
              <a:t>Cooperations</a:t>
            </a:r>
            <a:r>
              <a:rPr lang="el-GR" sz="2400" dirty="0">
                <a:solidFill>
                  <a:schemeClr val="accent1">
                    <a:lumMod val="75000"/>
                  </a:schemeClr>
                </a:solidFill>
              </a:rPr>
              <a:t> </a:t>
            </a:r>
            <a:r>
              <a:rPr lang="fr-FR" sz="2400" dirty="0">
                <a:solidFill>
                  <a:schemeClr val="accent1">
                    <a:lumMod val="75000"/>
                  </a:schemeClr>
                </a:solidFill>
              </a:rPr>
              <a:t>for Partnership</a:t>
            </a:r>
            <a:endParaRPr lang="el-GR" sz="2400" dirty="0">
              <a:solidFill>
                <a:schemeClr val="accent1">
                  <a:lumMod val="75000"/>
                </a:schemeClr>
              </a:solidFill>
            </a:endParaRPr>
          </a:p>
        </p:txBody>
      </p:sp>
      <p:sp>
        <p:nvSpPr>
          <p:cNvPr id="10" name="9 - TextBox"/>
          <p:cNvSpPr txBox="1"/>
          <p:nvPr/>
        </p:nvSpPr>
        <p:spPr>
          <a:xfrm>
            <a:off x="3934172" y="1268760"/>
            <a:ext cx="3600400" cy="341632"/>
          </a:xfrm>
          <a:prstGeom prst="rect">
            <a:avLst/>
          </a:prstGeom>
          <a:noFill/>
          <a:ln>
            <a:solidFill>
              <a:schemeClr val="accent1">
                <a:lumMod val="50000"/>
              </a:schemeClr>
            </a:solidFill>
          </a:ln>
        </p:spPr>
        <p:txBody>
          <a:bodyPr wrap="square" rtlCol="0">
            <a:spAutoFit/>
          </a:bodyPr>
          <a:lstStyle/>
          <a:p>
            <a:pPr algn="ctr">
              <a:lnSpc>
                <a:spcPct val="90000"/>
              </a:lnSpc>
            </a:pPr>
            <a:r>
              <a:rPr lang="el-GR" dirty="0">
                <a:solidFill>
                  <a:srgbClr val="00B050"/>
                </a:solidFill>
              </a:rPr>
              <a:t>Δύο είδη συμπράξεων</a:t>
            </a:r>
          </a:p>
        </p:txBody>
      </p:sp>
      <p:sp>
        <p:nvSpPr>
          <p:cNvPr id="11" name="10 - Βέλος προς τα κάτω"/>
          <p:cNvSpPr/>
          <p:nvPr/>
        </p:nvSpPr>
        <p:spPr>
          <a:xfrm rot="2375864">
            <a:off x="3758337" y="1743006"/>
            <a:ext cx="484632" cy="978408"/>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sz="2400" dirty="0"/>
          </a:p>
        </p:txBody>
      </p:sp>
      <p:sp>
        <p:nvSpPr>
          <p:cNvPr id="12" name="11 - Βέλος προς τα κάτω"/>
          <p:cNvSpPr/>
          <p:nvPr/>
        </p:nvSpPr>
        <p:spPr>
          <a:xfrm rot="19417499">
            <a:off x="7129417" y="1677190"/>
            <a:ext cx="484632" cy="978408"/>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sz="2400" dirty="0"/>
          </a:p>
        </p:txBody>
      </p:sp>
      <p:sp>
        <p:nvSpPr>
          <p:cNvPr id="13" name="12 - TextBox"/>
          <p:cNvSpPr txBox="1"/>
          <p:nvPr/>
        </p:nvSpPr>
        <p:spPr>
          <a:xfrm>
            <a:off x="189756" y="2780928"/>
            <a:ext cx="5544616" cy="590931"/>
          </a:xfrm>
          <a:prstGeom prst="rect">
            <a:avLst/>
          </a:prstGeom>
          <a:noFill/>
          <a:ln>
            <a:solidFill>
              <a:schemeClr val="accent1">
                <a:lumMod val="50000"/>
              </a:schemeClr>
            </a:solidFill>
          </a:ln>
        </p:spPr>
        <p:txBody>
          <a:bodyPr wrap="square" rtlCol="0">
            <a:spAutoFit/>
          </a:bodyPr>
          <a:lstStyle/>
          <a:p>
            <a:pPr algn="ctr">
              <a:lnSpc>
                <a:spcPct val="90000"/>
              </a:lnSpc>
            </a:pPr>
            <a:r>
              <a:rPr lang="el-GR" dirty="0">
                <a:solidFill>
                  <a:srgbClr val="00B050"/>
                </a:solidFill>
                <a:latin typeface="+mj-lt"/>
              </a:rPr>
              <a:t>Συμπράξεις συνεργασίας</a:t>
            </a:r>
          </a:p>
          <a:p>
            <a:pPr algn="ctr">
              <a:lnSpc>
                <a:spcPct val="90000"/>
              </a:lnSpc>
            </a:pPr>
            <a:r>
              <a:rPr lang="fr-FR" dirty="0">
                <a:solidFill>
                  <a:srgbClr val="00B050"/>
                </a:solidFill>
                <a:latin typeface="+mj-lt"/>
              </a:rPr>
              <a:t>Cooperation</a:t>
            </a:r>
            <a:r>
              <a:rPr lang="el-GR" dirty="0">
                <a:solidFill>
                  <a:srgbClr val="00B050"/>
                </a:solidFill>
                <a:latin typeface="+mj-lt"/>
              </a:rPr>
              <a:t> </a:t>
            </a:r>
            <a:r>
              <a:rPr lang="fr-FR" dirty="0">
                <a:solidFill>
                  <a:srgbClr val="00B050"/>
                </a:solidFill>
                <a:latin typeface="+mj-lt"/>
              </a:rPr>
              <a:t>Partnerships</a:t>
            </a:r>
            <a:r>
              <a:rPr lang="el-GR" dirty="0">
                <a:solidFill>
                  <a:srgbClr val="00B050"/>
                </a:solidFill>
                <a:latin typeface="+mj-lt"/>
              </a:rPr>
              <a:t> (Αίτηση ΚΑ220-</a:t>
            </a:r>
            <a:r>
              <a:rPr lang="en-US" dirty="0">
                <a:solidFill>
                  <a:srgbClr val="00B050"/>
                </a:solidFill>
                <a:latin typeface="+mj-lt"/>
              </a:rPr>
              <a:t>SCH)</a:t>
            </a:r>
            <a:endParaRPr lang="el-GR" dirty="0">
              <a:solidFill>
                <a:srgbClr val="00B050"/>
              </a:solidFill>
              <a:latin typeface="+mj-lt"/>
            </a:endParaRPr>
          </a:p>
        </p:txBody>
      </p:sp>
      <p:sp>
        <p:nvSpPr>
          <p:cNvPr id="14" name="13 - TextBox"/>
          <p:cNvSpPr txBox="1"/>
          <p:nvPr/>
        </p:nvSpPr>
        <p:spPr>
          <a:xfrm>
            <a:off x="6238428" y="2780928"/>
            <a:ext cx="5544616" cy="590931"/>
          </a:xfrm>
          <a:prstGeom prst="rect">
            <a:avLst/>
          </a:prstGeom>
          <a:noFill/>
          <a:ln>
            <a:solidFill>
              <a:schemeClr val="accent1">
                <a:lumMod val="50000"/>
              </a:schemeClr>
            </a:solidFill>
          </a:ln>
        </p:spPr>
        <p:txBody>
          <a:bodyPr wrap="square" rtlCol="0">
            <a:spAutoFit/>
          </a:bodyPr>
          <a:lstStyle/>
          <a:p>
            <a:pPr algn="ctr">
              <a:lnSpc>
                <a:spcPct val="90000"/>
              </a:lnSpc>
            </a:pPr>
            <a:r>
              <a:rPr lang="el-GR" dirty="0">
                <a:solidFill>
                  <a:srgbClr val="00B050"/>
                </a:solidFill>
              </a:rPr>
              <a:t>Συμπράξεις μικρής κλίμακας</a:t>
            </a:r>
          </a:p>
          <a:p>
            <a:pPr algn="ctr">
              <a:lnSpc>
                <a:spcPct val="90000"/>
              </a:lnSpc>
            </a:pPr>
            <a:r>
              <a:rPr lang="fr-FR" dirty="0">
                <a:solidFill>
                  <a:srgbClr val="00B050"/>
                </a:solidFill>
              </a:rPr>
              <a:t>Small Scale Partnerships</a:t>
            </a:r>
            <a:r>
              <a:rPr lang="el-GR" dirty="0">
                <a:solidFill>
                  <a:srgbClr val="00B050"/>
                </a:solidFill>
              </a:rPr>
              <a:t>(Αίτηση ΚΑ210-</a:t>
            </a:r>
            <a:r>
              <a:rPr lang="en-US" dirty="0">
                <a:solidFill>
                  <a:srgbClr val="00B050"/>
                </a:solidFill>
              </a:rPr>
              <a:t>SCH)</a:t>
            </a:r>
            <a:endParaRPr lang="el-GR" dirty="0">
              <a:solidFill>
                <a:srgbClr val="00B050"/>
              </a:solidFill>
            </a:endParaRPr>
          </a:p>
        </p:txBody>
      </p:sp>
      <p:pic>
        <p:nvPicPr>
          <p:cNvPr id="17" name="Γραφικό 5" descr="Βέλος Περιστροφή αριστερά">
            <a:extLst>
              <a:ext uri="{FF2B5EF4-FFF2-40B4-BE49-F238E27FC236}">
                <a16:creationId xmlns:a16="http://schemas.microsoft.com/office/drawing/2014/main" id="{557F79EC-8296-4833-A396-D9499C41933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38028" y="3386806"/>
            <a:ext cx="390618" cy="390618"/>
          </a:xfrm>
          <a:prstGeom prst="rect">
            <a:avLst/>
          </a:prstGeom>
        </p:spPr>
      </p:pic>
      <p:pic>
        <p:nvPicPr>
          <p:cNvPr id="18" name="Γραφικό 5" descr="Βέλος Περιστροφή αριστερά">
            <a:extLst>
              <a:ext uri="{FF2B5EF4-FFF2-40B4-BE49-F238E27FC236}">
                <a16:creationId xmlns:a16="http://schemas.microsoft.com/office/drawing/2014/main" id="{557F79EC-8296-4833-A396-D9499C41933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815427" y="3386806"/>
            <a:ext cx="390618" cy="390618"/>
          </a:xfrm>
          <a:prstGeom prst="rect">
            <a:avLst/>
          </a:prstGeom>
        </p:spPr>
      </p:pic>
      <p:sp>
        <p:nvSpPr>
          <p:cNvPr id="19" name="18 - TextBox"/>
          <p:cNvSpPr txBox="1"/>
          <p:nvPr/>
        </p:nvSpPr>
        <p:spPr>
          <a:xfrm>
            <a:off x="161921" y="3695007"/>
            <a:ext cx="5544616" cy="2557623"/>
          </a:xfrm>
          <a:prstGeom prst="rect">
            <a:avLst/>
          </a:prstGeom>
          <a:noFill/>
          <a:ln>
            <a:noFill/>
          </a:ln>
        </p:spPr>
        <p:txBody>
          <a:bodyPr wrap="square" rtlCol="0">
            <a:spAutoFit/>
          </a:bodyPr>
          <a:lstStyle/>
          <a:p>
            <a:pPr>
              <a:lnSpc>
                <a:spcPct val="90000"/>
              </a:lnSpc>
            </a:pPr>
            <a:endParaRPr lang="el-GR" sz="1400" dirty="0">
              <a:solidFill>
                <a:schemeClr val="tx2">
                  <a:lumMod val="50000"/>
                </a:schemeClr>
              </a:solidFill>
              <a:latin typeface="+mj-lt"/>
            </a:endParaRPr>
          </a:p>
          <a:p>
            <a:pPr algn="just">
              <a:lnSpc>
                <a:spcPct val="90000"/>
              </a:lnSpc>
              <a:buFont typeface="Wingdings" pitchFamily="2" charset="2"/>
              <a:buChar char="Ø"/>
            </a:pPr>
            <a:r>
              <a:rPr lang="el-GR" sz="1500" dirty="0">
                <a:solidFill>
                  <a:schemeClr val="tx2">
                    <a:lumMod val="50000"/>
                  </a:schemeClr>
                </a:solidFill>
                <a:latin typeface="+mj-lt"/>
              </a:rPr>
              <a:t>Διακρατικές συνεργασίες μεταξύ οργανισμών με διαφορετικό προφίλ και τεχνογνωσία ικανοί να συμβάλουν στην υλοποίηση των δραστηριοτήτων και επίτευξη των στόχων του σχεδίου</a:t>
            </a:r>
          </a:p>
          <a:p>
            <a:pPr algn="just">
              <a:lnSpc>
                <a:spcPct val="90000"/>
              </a:lnSpc>
              <a:buFont typeface="Wingdings" pitchFamily="2" charset="2"/>
              <a:buChar char="Ø"/>
            </a:pPr>
            <a:r>
              <a:rPr lang="el-GR" sz="1500" dirty="0">
                <a:solidFill>
                  <a:schemeClr val="tx2">
                    <a:lumMod val="50000"/>
                  </a:schemeClr>
                </a:solidFill>
                <a:latin typeface="+mj-lt"/>
              </a:rPr>
              <a:t>Σκοπός:  </a:t>
            </a:r>
          </a:p>
          <a:p>
            <a:pPr algn="just">
              <a:lnSpc>
                <a:spcPct val="90000"/>
              </a:lnSpc>
            </a:pPr>
            <a:r>
              <a:rPr lang="el-GR" sz="1500" dirty="0">
                <a:solidFill>
                  <a:schemeClr val="tx2">
                    <a:lumMod val="50000"/>
                  </a:schemeClr>
                </a:solidFill>
                <a:latin typeface="+mj-lt"/>
              </a:rPr>
              <a:t>Ανάπτυξη/ μεταφορά/ εφαρμογή καινοτόμων πρακτικών.</a:t>
            </a:r>
          </a:p>
          <a:p>
            <a:pPr algn="just">
              <a:lnSpc>
                <a:spcPct val="90000"/>
              </a:lnSpc>
            </a:pPr>
            <a:r>
              <a:rPr lang="el-GR" sz="1500" dirty="0">
                <a:solidFill>
                  <a:schemeClr val="tx2">
                    <a:lumMod val="50000"/>
                  </a:schemeClr>
                </a:solidFill>
                <a:latin typeface="+mj-lt"/>
              </a:rPr>
              <a:t>Ενίσχυση της διακρατικής/ διατομεακής συνεργασίας για την υλοποίηση  κοινών πρωτοβουλιών.</a:t>
            </a:r>
          </a:p>
          <a:p>
            <a:pPr algn="just">
              <a:lnSpc>
                <a:spcPct val="90000"/>
              </a:lnSpc>
            </a:pPr>
            <a:r>
              <a:rPr lang="el-GR" sz="1500" dirty="0">
                <a:solidFill>
                  <a:schemeClr val="tx2">
                    <a:lumMod val="50000"/>
                  </a:schemeClr>
                </a:solidFill>
                <a:latin typeface="+mj-lt"/>
              </a:rPr>
              <a:t>Μάθηση μεταξύ ομοτίμων.</a:t>
            </a:r>
          </a:p>
          <a:p>
            <a:pPr algn="just">
              <a:lnSpc>
                <a:spcPct val="90000"/>
              </a:lnSpc>
            </a:pPr>
            <a:r>
              <a:rPr lang="el-GR" sz="1500" dirty="0">
                <a:solidFill>
                  <a:schemeClr val="tx2">
                    <a:lumMod val="50000"/>
                  </a:schemeClr>
                </a:solidFill>
                <a:latin typeface="+mj-lt"/>
              </a:rPr>
              <a:t>Ανταλλαγή εμπειριών σε ευρωπαϊκό επίπεδο.</a:t>
            </a:r>
          </a:p>
          <a:p>
            <a:pPr>
              <a:lnSpc>
                <a:spcPct val="90000"/>
              </a:lnSpc>
            </a:pPr>
            <a:endParaRPr lang="el-GR" sz="1400" dirty="0">
              <a:solidFill>
                <a:schemeClr val="tx2">
                  <a:lumMod val="50000"/>
                </a:schemeClr>
              </a:solidFill>
              <a:latin typeface="+mj-lt"/>
            </a:endParaRPr>
          </a:p>
        </p:txBody>
      </p:sp>
      <p:sp>
        <p:nvSpPr>
          <p:cNvPr id="15" name="18 - TextBox">
            <a:extLst>
              <a:ext uri="{FF2B5EF4-FFF2-40B4-BE49-F238E27FC236}">
                <a16:creationId xmlns:a16="http://schemas.microsoft.com/office/drawing/2014/main" id="{77B956CD-E254-4025-8869-CA4F3230C2ED}"/>
              </a:ext>
            </a:extLst>
          </p:cNvPr>
          <p:cNvSpPr txBox="1"/>
          <p:nvPr/>
        </p:nvSpPr>
        <p:spPr>
          <a:xfrm>
            <a:off x="6238428" y="3725271"/>
            <a:ext cx="5544616" cy="1532727"/>
          </a:xfrm>
          <a:prstGeom prst="rect">
            <a:avLst/>
          </a:prstGeom>
          <a:noFill/>
          <a:ln>
            <a:noFill/>
          </a:ln>
        </p:spPr>
        <p:txBody>
          <a:bodyPr wrap="square" rtlCol="0">
            <a:spAutoFit/>
          </a:bodyPr>
          <a:lstStyle/>
          <a:p>
            <a:pPr>
              <a:lnSpc>
                <a:spcPct val="90000"/>
              </a:lnSpc>
              <a:buFont typeface="Wingdings" pitchFamily="2" charset="2"/>
              <a:buChar char="Ø"/>
            </a:pPr>
            <a:endParaRPr lang="el-GR" sz="1400" dirty="0">
              <a:solidFill>
                <a:schemeClr val="tx2">
                  <a:lumMod val="50000"/>
                </a:schemeClr>
              </a:solidFill>
              <a:latin typeface="+mj-lt"/>
            </a:endParaRPr>
          </a:p>
          <a:p>
            <a:pPr marL="285750" indent="-285750">
              <a:lnSpc>
                <a:spcPct val="90000"/>
              </a:lnSpc>
              <a:buFont typeface="Wingdings" panose="05000000000000000000" pitchFamily="2" charset="2"/>
              <a:buChar char="Ø"/>
            </a:pPr>
            <a:r>
              <a:rPr lang="el-GR" sz="1500" dirty="0">
                <a:solidFill>
                  <a:schemeClr val="tx2">
                    <a:lumMod val="50000"/>
                  </a:schemeClr>
                </a:solidFill>
                <a:latin typeface="+mj-lt"/>
              </a:rPr>
              <a:t>Δυνατότητα πρόσβασης στο πρόγραμμα φορέων μικρής κλίμακας</a:t>
            </a:r>
          </a:p>
          <a:p>
            <a:pPr marL="285750" indent="-285750">
              <a:lnSpc>
                <a:spcPct val="90000"/>
              </a:lnSpc>
              <a:buFont typeface="Wingdings" panose="05000000000000000000" pitchFamily="2" charset="2"/>
              <a:buChar char="Ø"/>
            </a:pPr>
            <a:r>
              <a:rPr lang="el-GR" sz="1500" dirty="0">
                <a:solidFill>
                  <a:schemeClr val="tx2">
                    <a:lumMod val="50000"/>
                  </a:schemeClr>
                </a:solidFill>
                <a:latin typeface="+mj-lt"/>
              </a:rPr>
              <a:t>Λιγότερο έμπειροι οργανισμοί /νεοεισερχόμενοι στο πρόγραμμα/μικρότερη οργανωτική ικανότητα</a:t>
            </a:r>
          </a:p>
          <a:p>
            <a:pPr marL="285750" indent="-285750">
              <a:lnSpc>
                <a:spcPct val="90000"/>
              </a:lnSpc>
              <a:buFont typeface="Wingdings" panose="05000000000000000000" pitchFamily="2" charset="2"/>
              <a:buChar char="Ø"/>
            </a:pPr>
            <a:r>
              <a:rPr lang="el-GR" sz="1500" dirty="0">
                <a:solidFill>
                  <a:schemeClr val="tx2">
                    <a:lumMod val="50000"/>
                  </a:schemeClr>
                </a:solidFill>
                <a:latin typeface="+mj-lt"/>
              </a:rPr>
              <a:t>Μικρότερης διάρκειας/ απλούστερες διοικητικές απαιτήσεις</a:t>
            </a:r>
          </a:p>
        </p:txBody>
      </p:sp>
    </p:spTree>
    <p:extLst>
      <p:ext uri="{BB962C8B-B14F-4D97-AF65-F5344CB8AC3E}">
        <p14:creationId xmlns:p14="http://schemas.microsoft.com/office/powerpoint/2010/main" val="3298995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1217614" y="188640"/>
            <a:ext cx="9753600" cy="864096"/>
          </a:xfrm>
          <a:ln>
            <a:solidFill>
              <a:schemeClr val="accent1">
                <a:lumMod val="50000"/>
              </a:schemeClr>
            </a:solidFill>
          </a:ln>
        </p:spPr>
        <p:txBody>
          <a:bodyPr rtlCol="0">
            <a:normAutofit fontScale="90000"/>
          </a:bodyPr>
          <a:lstStyle/>
          <a:p>
            <a:pPr algn="ctr"/>
            <a:br>
              <a:rPr lang="el-GR" sz="2700" dirty="0">
                <a:solidFill>
                  <a:srgbClr val="00B050"/>
                </a:solidFill>
              </a:rPr>
            </a:br>
            <a:br>
              <a:rPr lang="el-GR" sz="2700" dirty="0">
                <a:solidFill>
                  <a:srgbClr val="00B050"/>
                </a:solidFill>
              </a:rPr>
            </a:br>
            <a:br>
              <a:rPr lang="el-GR" sz="2700" dirty="0">
                <a:solidFill>
                  <a:srgbClr val="00B050"/>
                </a:solidFill>
              </a:rPr>
            </a:br>
            <a:br>
              <a:rPr lang="el-GR" sz="2700" dirty="0">
                <a:solidFill>
                  <a:srgbClr val="00B050"/>
                </a:solidFill>
              </a:rPr>
            </a:br>
            <a:br>
              <a:rPr lang="el-GR" sz="2700" dirty="0">
                <a:solidFill>
                  <a:srgbClr val="00B050"/>
                </a:solidFill>
              </a:rPr>
            </a:br>
            <a:br>
              <a:rPr lang="el-GR" sz="2700" dirty="0">
                <a:solidFill>
                  <a:srgbClr val="00B050"/>
                </a:solidFill>
              </a:rPr>
            </a:br>
            <a:r>
              <a:rPr lang="el-GR" sz="2700" dirty="0"/>
              <a:t>Συμπραξεισ συνεργασιασ</a:t>
            </a:r>
            <a:br>
              <a:rPr lang="el-GR" sz="2700" dirty="0"/>
            </a:br>
            <a:r>
              <a:rPr lang="fr-FR" sz="2700" dirty="0"/>
              <a:t>Cooperation</a:t>
            </a:r>
            <a:r>
              <a:rPr lang="el-GR" sz="2700" dirty="0"/>
              <a:t> </a:t>
            </a:r>
            <a:r>
              <a:rPr lang="fr-FR" sz="2700" dirty="0"/>
              <a:t>Partnerships</a:t>
            </a:r>
            <a:r>
              <a:rPr lang="el-GR" sz="2700" dirty="0"/>
              <a:t> </a:t>
            </a:r>
            <a:r>
              <a:rPr lang="el-GR" sz="2700" u="sng" dirty="0"/>
              <a:t>(Αιτηση ΚΑ220-</a:t>
            </a:r>
            <a:r>
              <a:rPr lang="en-US" sz="2700" u="sng" dirty="0"/>
              <a:t>SCH)</a:t>
            </a:r>
            <a:endParaRPr lang="el-GR" u="sng" dirty="0"/>
          </a:p>
        </p:txBody>
      </p:sp>
      <p:graphicFrame>
        <p:nvGraphicFramePr>
          <p:cNvPr id="7" name="4 - Θέση περιεχομένου">
            <a:extLst>
              <a:ext uri="{FF2B5EF4-FFF2-40B4-BE49-F238E27FC236}">
                <a16:creationId xmlns:a16="http://schemas.microsoft.com/office/drawing/2014/main" id="{5C9D4C22-E8F7-4647-8A0A-D8A39EA70CD8}"/>
              </a:ext>
            </a:extLst>
          </p:cNvPr>
          <p:cNvGraphicFramePr>
            <a:graphicFrameLocks noGrp="1"/>
          </p:cNvGraphicFramePr>
          <p:nvPr>
            <p:ph sz="half" idx="1"/>
            <p:extLst>
              <p:ext uri="{D42A27DB-BD31-4B8C-83A1-F6EECF244321}">
                <p14:modId xmlns:p14="http://schemas.microsoft.com/office/powerpoint/2010/main" val="1440554819"/>
              </p:ext>
            </p:extLst>
          </p:nvPr>
        </p:nvGraphicFramePr>
        <p:xfrm>
          <a:off x="1233488" y="1412776"/>
          <a:ext cx="9685460"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7 - TextBox"/>
          <p:cNvSpPr txBox="1"/>
          <p:nvPr/>
        </p:nvSpPr>
        <p:spPr>
          <a:xfrm>
            <a:off x="1269876" y="1196752"/>
            <a:ext cx="10081120" cy="369332"/>
          </a:xfrm>
          <a:prstGeom prst="rect">
            <a:avLst/>
          </a:prstGeom>
          <a:noFill/>
          <a:ln>
            <a:solidFill>
              <a:schemeClr val="accent1">
                <a:lumMod val="50000"/>
              </a:schemeClr>
            </a:solidFill>
          </a:ln>
        </p:spPr>
        <p:txBody>
          <a:bodyPr wrap="square" rtlCol="0">
            <a:spAutoFit/>
          </a:bodyPr>
          <a:lstStyle/>
          <a:p>
            <a:pPr algn="ctr">
              <a:lnSpc>
                <a:spcPct val="90000"/>
              </a:lnSpc>
            </a:pPr>
            <a:r>
              <a:rPr lang="el-GR" sz="2000" dirty="0">
                <a:solidFill>
                  <a:srgbClr val="00B0F0"/>
                </a:solidFill>
              </a:rPr>
              <a:t> </a:t>
            </a:r>
            <a:r>
              <a:rPr lang="el-GR" dirty="0">
                <a:solidFill>
                  <a:srgbClr val="00B0F0"/>
                </a:solidFill>
                <a:latin typeface="+mj-lt"/>
              </a:rPr>
              <a:t>ΒΑΣΙΚΑ ΧΑΡΑΚΤΗΡΙΣΤΙΚΑ</a:t>
            </a:r>
          </a:p>
        </p:txBody>
      </p:sp>
    </p:spTree>
    <p:extLst>
      <p:ext uri="{BB962C8B-B14F-4D97-AF65-F5344CB8AC3E}">
        <p14:creationId xmlns:p14="http://schemas.microsoft.com/office/powerpoint/2010/main" val="3732356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131154-24A2-4261-811D-3FA04930526B}"/>
              </a:ext>
            </a:extLst>
          </p:cNvPr>
          <p:cNvSpPr>
            <a:spLocks noGrp="1"/>
          </p:cNvSpPr>
          <p:nvPr>
            <p:ph type="title"/>
          </p:nvPr>
        </p:nvSpPr>
        <p:spPr>
          <a:xfrm>
            <a:off x="1217614" y="274638"/>
            <a:ext cx="9753600" cy="706090"/>
          </a:xfrm>
          <a:ln>
            <a:solidFill>
              <a:schemeClr val="accent1">
                <a:lumMod val="50000"/>
              </a:schemeClr>
            </a:solidFill>
          </a:ln>
        </p:spPr>
        <p:txBody>
          <a:bodyPr>
            <a:normAutofit fontScale="90000"/>
          </a:bodyPr>
          <a:lstStyle/>
          <a:p>
            <a:pPr algn="ctr"/>
            <a:r>
              <a:rPr lang="el-GR" sz="2400" dirty="0"/>
              <a:t>ΣΥΜΠΡΑΞΕΙΣ ΜΙΚΡΗΣ ΚΛΙΜΑΚΑΣ- </a:t>
            </a:r>
            <a:br>
              <a:rPr lang="en-US" sz="2400" dirty="0"/>
            </a:br>
            <a:r>
              <a:rPr lang="en-US" sz="2400" dirty="0">
                <a:solidFill>
                  <a:srgbClr val="00B050"/>
                </a:solidFill>
              </a:rPr>
              <a:t>SMALL SCALE PARTNERSHIPS </a:t>
            </a:r>
            <a:r>
              <a:rPr lang="en-US" sz="2400" u="sng" dirty="0">
                <a:solidFill>
                  <a:srgbClr val="00B050"/>
                </a:solidFill>
              </a:rPr>
              <a:t>(</a:t>
            </a:r>
            <a:r>
              <a:rPr lang="el-GR" sz="2400" u="sng" dirty="0">
                <a:solidFill>
                  <a:srgbClr val="00B050"/>
                </a:solidFill>
              </a:rPr>
              <a:t>αιτηση κα210-</a:t>
            </a:r>
            <a:r>
              <a:rPr lang="en-US" sz="2400" u="sng" dirty="0">
                <a:solidFill>
                  <a:srgbClr val="00B050"/>
                </a:solidFill>
              </a:rPr>
              <a:t>SCH</a:t>
            </a:r>
            <a:r>
              <a:rPr lang="el-GR" sz="2400" u="sng" dirty="0">
                <a:solidFill>
                  <a:srgbClr val="00B050"/>
                </a:solidFill>
              </a:rPr>
              <a:t>)</a:t>
            </a:r>
          </a:p>
        </p:txBody>
      </p:sp>
      <p:graphicFrame>
        <p:nvGraphicFramePr>
          <p:cNvPr id="5" name="Θέση περιεχομένου 4">
            <a:extLst>
              <a:ext uri="{FF2B5EF4-FFF2-40B4-BE49-F238E27FC236}">
                <a16:creationId xmlns:a16="http://schemas.microsoft.com/office/drawing/2014/main" id="{CAB453E2-53ED-44C2-8FEF-F177857261B5}"/>
              </a:ext>
            </a:extLst>
          </p:cNvPr>
          <p:cNvGraphicFramePr>
            <a:graphicFrameLocks noGrp="1"/>
          </p:cNvGraphicFramePr>
          <p:nvPr>
            <p:ph sz="half" idx="1"/>
            <p:extLst>
              <p:ext uri="{D42A27DB-BD31-4B8C-83A1-F6EECF244321}">
                <p14:modId xmlns:p14="http://schemas.microsoft.com/office/powerpoint/2010/main" val="1881434903"/>
              </p:ext>
            </p:extLst>
          </p:nvPr>
        </p:nvGraphicFramePr>
        <p:xfrm>
          <a:off x="2349996" y="1412776"/>
          <a:ext cx="720080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 Ορθογώνιο"/>
          <p:cNvSpPr/>
          <p:nvPr/>
        </p:nvSpPr>
        <p:spPr>
          <a:xfrm>
            <a:off x="837829" y="1052736"/>
            <a:ext cx="10441160" cy="288032"/>
          </a:xfrm>
          <a:prstGeom prst="rect">
            <a:avLst/>
          </a:prstGeom>
        </p:spPr>
        <p:txBody>
          <a:bodyPr wrap="square">
            <a:spAutoFit/>
          </a:bodyPr>
          <a:lstStyle/>
          <a:p>
            <a:pPr lvl="0">
              <a:lnSpc>
                <a:spcPct val="100000"/>
              </a:lnSpc>
              <a:buFont typeface="Wingdings" panose="05000000000000000000" pitchFamily="2" charset="2"/>
              <a:buNone/>
            </a:pPr>
            <a:r>
              <a:rPr lang="en-US" sz="1200" b="1" dirty="0">
                <a:solidFill>
                  <a:schemeClr val="accent1">
                    <a:lumMod val="50000"/>
                  </a:schemeClr>
                </a:solidFill>
              </a:rPr>
              <a:t>1</a:t>
            </a:r>
            <a:r>
              <a:rPr lang="el-GR" sz="1200" b="1" baseline="30000" dirty="0" err="1">
                <a:solidFill>
                  <a:schemeClr val="accent1">
                    <a:lumMod val="50000"/>
                  </a:schemeClr>
                </a:solidFill>
              </a:rPr>
              <a:t>ος</a:t>
            </a:r>
            <a:r>
              <a:rPr lang="el-GR" sz="1200" b="1" baseline="30000" dirty="0">
                <a:solidFill>
                  <a:schemeClr val="accent1">
                    <a:lumMod val="50000"/>
                  </a:schemeClr>
                </a:solidFill>
              </a:rPr>
              <a:t>  </a:t>
            </a:r>
            <a:r>
              <a:rPr lang="el-GR" sz="1200" b="1" dirty="0">
                <a:solidFill>
                  <a:schemeClr val="accent1">
                    <a:lumMod val="50000"/>
                  </a:schemeClr>
                </a:solidFill>
              </a:rPr>
              <a:t>γύρος υποβολής αιτήσεων</a:t>
            </a:r>
            <a:r>
              <a:rPr lang="en-US" sz="1200" b="1" dirty="0">
                <a:solidFill>
                  <a:schemeClr val="accent1">
                    <a:lumMod val="50000"/>
                  </a:schemeClr>
                </a:solidFill>
              </a:rPr>
              <a:t> </a:t>
            </a:r>
            <a:r>
              <a:rPr lang="el-GR" sz="1200" b="1" dirty="0">
                <a:solidFill>
                  <a:schemeClr val="accent1">
                    <a:lumMod val="50000"/>
                  </a:schemeClr>
                </a:solidFill>
              </a:rPr>
              <a:t>για το 202</a:t>
            </a:r>
            <a:r>
              <a:rPr lang="en-US" sz="1200" b="1" dirty="0">
                <a:solidFill>
                  <a:schemeClr val="accent1">
                    <a:lumMod val="50000"/>
                  </a:schemeClr>
                </a:solidFill>
              </a:rPr>
              <a:t>4</a:t>
            </a:r>
            <a:r>
              <a:rPr lang="el-GR" sz="1200" b="1" dirty="0">
                <a:solidFill>
                  <a:schemeClr val="accent1">
                    <a:lumMod val="50000"/>
                  </a:schemeClr>
                </a:solidFill>
              </a:rPr>
              <a:t> έως 0</a:t>
            </a:r>
            <a:r>
              <a:rPr lang="en-US" sz="1200" b="1" dirty="0">
                <a:solidFill>
                  <a:schemeClr val="accent1">
                    <a:lumMod val="50000"/>
                  </a:schemeClr>
                </a:solidFill>
              </a:rPr>
              <a:t>5</a:t>
            </a:r>
            <a:r>
              <a:rPr lang="el-GR" sz="1200" b="1" dirty="0">
                <a:solidFill>
                  <a:schemeClr val="accent1">
                    <a:lumMod val="50000"/>
                  </a:schemeClr>
                </a:solidFill>
              </a:rPr>
              <a:t>-</a:t>
            </a:r>
            <a:r>
              <a:rPr lang="en-US" sz="1200" b="1" dirty="0">
                <a:solidFill>
                  <a:schemeClr val="accent1">
                    <a:lumMod val="50000"/>
                  </a:schemeClr>
                </a:solidFill>
              </a:rPr>
              <a:t>03</a:t>
            </a:r>
            <a:r>
              <a:rPr lang="el-GR" sz="1200" b="1" dirty="0">
                <a:solidFill>
                  <a:schemeClr val="accent1">
                    <a:lumMod val="50000"/>
                  </a:schemeClr>
                </a:solidFill>
              </a:rPr>
              <a:t>-202</a:t>
            </a:r>
            <a:r>
              <a:rPr lang="en-US" sz="1200" b="1" dirty="0">
                <a:solidFill>
                  <a:schemeClr val="accent1">
                    <a:lumMod val="50000"/>
                  </a:schemeClr>
                </a:solidFill>
              </a:rPr>
              <a:t>4</a:t>
            </a:r>
            <a:r>
              <a:rPr lang="el-GR" sz="1200" b="1" dirty="0">
                <a:solidFill>
                  <a:schemeClr val="accent1">
                    <a:lumMod val="50000"/>
                  </a:schemeClr>
                </a:solidFill>
              </a:rPr>
              <a:t>                2</a:t>
            </a:r>
            <a:r>
              <a:rPr lang="el-GR" sz="1200" b="1" baseline="30000" dirty="0">
                <a:solidFill>
                  <a:schemeClr val="accent1">
                    <a:lumMod val="50000"/>
                  </a:schemeClr>
                </a:solidFill>
              </a:rPr>
              <a:t>ος</a:t>
            </a:r>
            <a:r>
              <a:rPr lang="el-GR" sz="1200" b="1" dirty="0">
                <a:solidFill>
                  <a:schemeClr val="accent1">
                    <a:lumMod val="50000"/>
                  </a:schemeClr>
                </a:solidFill>
              </a:rPr>
              <a:t> γύρος υποβολής αιτήσεων</a:t>
            </a:r>
            <a:r>
              <a:rPr lang="en-US" sz="1200" b="1" dirty="0">
                <a:solidFill>
                  <a:schemeClr val="accent1">
                    <a:lumMod val="50000"/>
                  </a:schemeClr>
                </a:solidFill>
              </a:rPr>
              <a:t> </a:t>
            </a:r>
            <a:r>
              <a:rPr lang="el-GR" sz="1200" b="1" dirty="0">
                <a:solidFill>
                  <a:schemeClr val="accent1">
                    <a:lumMod val="50000"/>
                  </a:schemeClr>
                </a:solidFill>
              </a:rPr>
              <a:t>για το 2024 έως 01-10-2024 </a:t>
            </a:r>
          </a:p>
        </p:txBody>
      </p:sp>
    </p:spTree>
    <p:extLst>
      <p:ext uri="{BB962C8B-B14F-4D97-AF65-F5344CB8AC3E}">
        <p14:creationId xmlns:p14="http://schemas.microsoft.com/office/powerpoint/2010/main" val="130673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Παρουσίαση αναφοράς χωρών του κόσμου">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1">
          <a:schemeClr val="accent1"/>
        </a:lnRef>
        <a:fillRef idx="2">
          <a:schemeClr val="accent1"/>
        </a:fillRef>
        <a:effectRef idx="1">
          <a:schemeClr val="accent1"/>
        </a:effectRef>
        <a:fontRef idx="minor">
          <a:schemeClr val="dk1"/>
        </a:fontRef>
      </a:style>
    </a:spDef>
    <a:lnDef>
      <a:spPr>
        <a:ln/>
      </a:spPr>
      <a:bodyPr/>
      <a:lstStyle/>
      <a:style>
        <a:lnRef idx="3">
          <a:schemeClr val="accent1"/>
        </a:lnRef>
        <a:fillRef idx="0">
          <a:schemeClr val="accent1"/>
        </a:fillRef>
        <a:effectRef idx="2">
          <a:schemeClr val="accent1"/>
        </a:effectRef>
        <a:fontRef idx="minor">
          <a:schemeClr val="tx1"/>
        </a:fontRef>
      </a:style>
    </a:lnDef>
    <a:txDef>
      <a:spPr>
        <a:noFill/>
        <a:ln>
          <a:solidFill>
            <a:schemeClr val="bg2"/>
          </a:solidFill>
        </a:ln>
      </a:spPr>
      <a:bodyPr wrap="none" rtlCol="0">
        <a:spAutoFit/>
      </a:bodyPr>
      <a:lstStyle>
        <a:defPPr>
          <a:lnSpc>
            <a:spcPct val="90000"/>
          </a:lnSpc>
          <a:defRPr sz="2400" dirty="0" err="1" smtClean="0"/>
        </a:defPPr>
      </a:lstStyle>
    </a:txDef>
  </a:objectDefaults>
  <a:extraClrSchemeLst/>
  <a:extLst>
    <a:ext uri="{05A4C25C-085E-4340-85A3-A5531E510DB2}">
      <thm15:themeFamily xmlns:thm15="http://schemas.microsoft.com/office/thememl/2012/main" name="Office_16308889_TF03460629" id="{FAF7290F-A61B-428F-8724-6CC4D86B8045}" vid="{DDFD09B8-7EA0-4D47-ABF2-3B81EAD25FB2}"/>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Παρουσίαση αναφοράς χωρών του κόσμου</Template>
  <TotalTime>3580</TotalTime>
  <Words>1377</Words>
  <Application>Microsoft Office PowerPoint</Application>
  <PresentationFormat>Προσαρμογή</PresentationFormat>
  <Paragraphs>202</Paragraphs>
  <Slides>12</Slides>
  <Notes>7</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12</vt:i4>
      </vt:variant>
    </vt:vector>
  </HeadingPairs>
  <TitlesOfParts>
    <vt:vector size="18" baseType="lpstr">
      <vt:lpstr>Arial</vt:lpstr>
      <vt:lpstr>Calibri</vt:lpstr>
      <vt:lpstr>Century Gothic</vt:lpstr>
      <vt:lpstr>Times New Roman</vt:lpstr>
      <vt:lpstr>Wingdings</vt:lpstr>
      <vt:lpstr>Παρουσίαση αναφοράς χωρών του κόσμου</vt:lpstr>
      <vt:lpstr>ΠΡΟΓΡΑΜΜΑ ERASMUS</vt:lpstr>
      <vt:lpstr>Διαρθρωση του προγραμματοσ Erasmus στη σχολικη εκπαιδευση</vt:lpstr>
      <vt:lpstr>ΜΑΘΗΣΙΑΚΗ ΚΙΝΗΤΙΚΟΤΗΤΑ ΑΤΟΜΩΝ ΚΑ1 κινητικοτητα για μαθητεσ και προσωπικο στη σχολικη εκπαιδευση υποστηριζομενεσ δραστηριοτητεσ</vt:lpstr>
      <vt:lpstr>ΜΑΘΗΣΙΑΚΗ ΚΙΝΗΤΙΚΟΤΗΤΑ ΑΤΟΜΩΝ ΚΑ1 Σχεδια βραχυπροθεσμηΣ κινητικοτηταΣ (αιτηση ΚΑ122-sch)</vt:lpstr>
      <vt:lpstr>ΜΑΘΗΣΙΑΚΗ ΚΙΝΗΤΙΚΟΤΗΤΑ ΑΤΟΜΩΝ ΚΑ1 διαπιστευση erasmus (αιτηση κα120-sch)</vt:lpstr>
      <vt:lpstr>ΔΥΟ ΤΥΠΟΙ ΑΙΤΗΣΕΩΝ ΑΠΟΝΟΜΗΣ ΔΙΑΠΙΣΤΕΥΣΗΣ</vt:lpstr>
      <vt:lpstr>Συνεργασια μεταξυ οργανισμων και ιδρυματων ΚΑ2  συμπραξεισ για συνεργασια-Cooperations for Partnership</vt:lpstr>
      <vt:lpstr>      Συμπραξεισ συνεργασιασ Cooperation Partnerships (Αιτηση ΚΑ220-SCH)</vt:lpstr>
      <vt:lpstr>ΣΥΜΠΡΑΞΕΙΣ ΜΙΚΡΗΣ ΚΛΙΜΑΚΑΣ-  SMALL SCALE PARTNERSHIPS (αιτηση κα210-SCH)</vt:lpstr>
      <vt:lpstr>Δρασεισ jean monnet στη σχολικη εκπαιδευση</vt:lpstr>
      <vt:lpstr>ΑΠΑΡΑΙΤΗΤΑ ΒΗΜΑΤΑ ΠΡΙΝ ΤΗΝ ΥΠΟΒΟΛΗ ΑΙΤΗΣΗΣ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 ERASMUS</dc:title>
  <dc:creator>Gouveli</dc:creator>
  <cp:lastModifiedBy>gouveli</cp:lastModifiedBy>
  <cp:revision>495</cp:revision>
  <dcterms:created xsi:type="dcterms:W3CDTF">2023-08-18T11:25:25Z</dcterms:created>
  <dcterms:modified xsi:type="dcterms:W3CDTF">2024-01-15T08:13:06Z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74068500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